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3" r:id="rId3"/>
  </p:sldMasterIdLst>
  <p:notesMasterIdLst>
    <p:notesMasterId r:id="rId5"/>
  </p:notesMasterIdLst>
  <p:sldIdLst>
    <p:sldId id="256" r:id="rId4"/>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Lst>
  <p:sldSz cx="12192000" cy="6858000"/>
  <p:notesSz cx="6858000" cy="9144000"/>
  <p:embeddedFontLst>
    <p:embeddedFont>
      <p:font typeface="Calibri" panose="020F0502020204030204"/>
      <p:regular r:id="rId73"/>
    </p:embeddedFont>
    <p:embeddedFont>
      <p:font typeface="Quattrocento Sans" panose="020B0502050000020003"/>
      <p:regular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0BAC3E6-0D91-4EE4-A904-E20CA6FAAC95}" styleName="Table_0">
    <a:wholeTbl>
      <a:tcTxStyle>
        <a:srgbClr val="000000"/>
        <a:latin typeface="Arial"/>
        <a:ea typeface="Arial"/>
        <a:cs typeface="Arial"/>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2160"/>
        <p:guide pos="3840"/>
      </p:guideLst>
    </p:cSldViewPr>
  </p:slide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4" Type="http://schemas.openxmlformats.org/officeDocument/2006/relationships/font" Target="fonts/font2.fntdata"/><Relationship Id="rId73" Type="http://schemas.openxmlformats.org/officeDocument/2006/relationships/font" Target="fonts/font1.fntdata"/><Relationship Id="rId72" Type="http://schemas.openxmlformats.org/officeDocument/2006/relationships/tableStyles" Target="tableStyles.xml"/><Relationship Id="rId71" Type="http://schemas.openxmlformats.org/officeDocument/2006/relationships/viewProps" Target="viewProps.xml"/><Relationship Id="rId70" Type="http://schemas.openxmlformats.org/officeDocument/2006/relationships/presProps" Target="presProps.xml"/><Relationship Id="rId7" Type="http://schemas.openxmlformats.org/officeDocument/2006/relationships/slide" Target="slides/slide3.xml"/><Relationship Id="rId69" Type="http://schemas.openxmlformats.org/officeDocument/2006/relationships/slide" Target="slides/slide65.xml"/><Relationship Id="rId68" Type="http://schemas.openxmlformats.org/officeDocument/2006/relationships/slide" Target="slides/slide64.xml"/><Relationship Id="rId67" Type="http://schemas.openxmlformats.org/officeDocument/2006/relationships/slide" Target="slides/slide63.xml"/><Relationship Id="rId66" Type="http://schemas.openxmlformats.org/officeDocument/2006/relationships/slide" Target="slides/slide62.xml"/><Relationship Id="rId65" Type="http://schemas.openxmlformats.org/officeDocument/2006/relationships/slide" Target="slides/slide6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slide" Target="slides/slide2.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 name="Shape 2"/>
        <p:cNvGrpSpPr/>
        <p:nvPr/>
      </p:nvGrpSpPr>
      <p:grpSpPr>
        <a:xfrm>
          <a:off x="0" y="0"/>
          <a:ext cx="0" cy="0"/>
          <a:chOff x="0" y="0"/>
          <a:chExt cx="0" cy="0"/>
        </a:xfrm>
      </p:grpSpPr>
      <p:sp>
        <p:nvSpPr>
          <p:cNvPr id="3" name="Google Shape;3;n"/>
          <p:cNvSpPr txBox="1"/>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3" name="Shape 203"/>
        <p:cNvGrpSpPr/>
        <p:nvPr/>
      </p:nvGrpSpPr>
      <p:grpSpPr>
        <a:xfrm>
          <a:off x="0" y="0"/>
          <a:ext cx="0" cy="0"/>
          <a:chOff x="0" y="0"/>
          <a:chExt cx="0" cy="0"/>
        </a:xfrm>
      </p:grpSpPr>
      <p:sp>
        <p:nvSpPr>
          <p:cNvPr id="204" name="Google Shape;204;g115e76f5ad1_0_0: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205" name="Google Shape;205;g115e76f5ad1_0_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0" name="Shape 270"/>
        <p:cNvGrpSpPr/>
        <p:nvPr/>
      </p:nvGrpSpPr>
      <p:grpSpPr>
        <a:xfrm>
          <a:off x="0" y="0"/>
          <a:ext cx="0" cy="0"/>
          <a:chOff x="0" y="0"/>
          <a:chExt cx="0" cy="0"/>
        </a:xfrm>
      </p:grpSpPr>
      <p:sp>
        <p:nvSpPr>
          <p:cNvPr id="271" name="Google Shape;271;g116f0f54a95_0_142: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72" name="Google Shape;272;g116f0f54a95_0_14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6" name="Shape 276"/>
        <p:cNvGrpSpPr/>
        <p:nvPr/>
      </p:nvGrpSpPr>
      <p:grpSpPr>
        <a:xfrm>
          <a:off x="0" y="0"/>
          <a:ext cx="0" cy="0"/>
          <a:chOff x="0" y="0"/>
          <a:chExt cx="0" cy="0"/>
        </a:xfrm>
      </p:grpSpPr>
      <p:sp>
        <p:nvSpPr>
          <p:cNvPr id="277" name="Google Shape;277;g116f0f54a95_0_122: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78" name="Google Shape;278;g116f0f54a95_0_12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3" name="Shape 283"/>
        <p:cNvGrpSpPr/>
        <p:nvPr/>
      </p:nvGrpSpPr>
      <p:grpSpPr>
        <a:xfrm>
          <a:off x="0" y="0"/>
          <a:ext cx="0" cy="0"/>
          <a:chOff x="0" y="0"/>
          <a:chExt cx="0" cy="0"/>
        </a:xfrm>
      </p:grpSpPr>
      <p:sp>
        <p:nvSpPr>
          <p:cNvPr id="284" name="Google Shape;284;g116f0f54a95_0_171: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85" name="Google Shape;285;g116f0f54a95_0_171: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0" name="Shape 290"/>
        <p:cNvGrpSpPr/>
        <p:nvPr/>
      </p:nvGrpSpPr>
      <p:grpSpPr>
        <a:xfrm>
          <a:off x="0" y="0"/>
          <a:ext cx="0" cy="0"/>
          <a:chOff x="0" y="0"/>
          <a:chExt cx="0" cy="0"/>
        </a:xfrm>
      </p:grpSpPr>
      <p:sp>
        <p:nvSpPr>
          <p:cNvPr id="291" name="Google Shape;291;g116f0f54a95_0_181: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92" name="Google Shape;292;g116f0f54a95_0_181: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8" name="Shape 298"/>
        <p:cNvGrpSpPr/>
        <p:nvPr/>
      </p:nvGrpSpPr>
      <p:grpSpPr>
        <a:xfrm>
          <a:off x="0" y="0"/>
          <a:ext cx="0" cy="0"/>
          <a:chOff x="0" y="0"/>
          <a:chExt cx="0" cy="0"/>
        </a:xfrm>
      </p:grpSpPr>
      <p:sp>
        <p:nvSpPr>
          <p:cNvPr id="299" name="Google Shape;299;g116f0f54a95_0_205: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00" name="Google Shape;300;g116f0f54a95_0_205: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4" name="Shape 304"/>
        <p:cNvGrpSpPr/>
        <p:nvPr/>
      </p:nvGrpSpPr>
      <p:grpSpPr>
        <a:xfrm>
          <a:off x="0" y="0"/>
          <a:ext cx="0" cy="0"/>
          <a:chOff x="0" y="0"/>
          <a:chExt cx="0" cy="0"/>
        </a:xfrm>
      </p:grpSpPr>
      <p:sp>
        <p:nvSpPr>
          <p:cNvPr id="305" name="Google Shape;305;g116f0f54a95_0_189: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06" name="Google Shape;306;g116f0f54a95_0_18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1" name="Shape 311"/>
        <p:cNvGrpSpPr/>
        <p:nvPr/>
      </p:nvGrpSpPr>
      <p:grpSpPr>
        <a:xfrm>
          <a:off x="0" y="0"/>
          <a:ext cx="0" cy="0"/>
          <a:chOff x="0" y="0"/>
          <a:chExt cx="0" cy="0"/>
        </a:xfrm>
      </p:grpSpPr>
      <p:sp>
        <p:nvSpPr>
          <p:cNvPr id="312" name="Google Shape;312;g116f0f54a95_0_197: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13" name="Google Shape;313;g116f0f54a95_0_197: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9" name="Shape 319"/>
        <p:cNvGrpSpPr/>
        <p:nvPr/>
      </p:nvGrpSpPr>
      <p:grpSpPr>
        <a:xfrm>
          <a:off x="0" y="0"/>
          <a:ext cx="0" cy="0"/>
          <a:chOff x="0" y="0"/>
          <a:chExt cx="0" cy="0"/>
        </a:xfrm>
      </p:grpSpPr>
      <p:sp>
        <p:nvSpPr>
          <p:cNvPr id="320" name="Google Shape;320;g116f0f54a95_0_21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21" name="Google Shape;321;g116f0f54a95_0_21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6" name="Shape 326"/>
        <p:cNvGrpSpPr/>
        <p:nvPr/>
      </p:nvGrpSpPr>
      <p:grpSpPr>
        <a:xfrm>
          <a:off x="0" y="0"/>
          <a:ext cx="0" cy="0"/>
          <a:chOff x="0" y="0"/>
          <a:chExt cx="0" cy="0"/>
        </a:xfrm>
      </p:grpSpPr>
      <p:sp>
        <p:nvSpPr>
          <p:cNvPr id="327" name="Google Shape;327;g116f0f54a95_0_211: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28" name="Google Shape;328;g116f0f54a95_0_211: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2" name="Shape 332"/>
        <p:cNvGrpSpPr/>
        <p:nvPr/>
      </p:nvGrpSpPr>
      <p:grpSpPr>
        <a:xfrm>
          <a:off x="0" y="0"/>
          <a:ext cx="0" cy="0"/>
          <a:chOff x="0" y="0"/>
          <a:chExt cx="0" cy="0"/>
        </a:xfrm>
      </p:grpSpPr>
      <p:sp>
        <p:nvSpPr>
          <p:cNvPr id="333" name="Google Shape;333;g116f0f54a95_0_23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34" name="Google Shape;334;g116f0f54a95_0_23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0" name="Shape 210"/>
        <p:cNvGrpSpPr/>
        <p:nvPr/>
      </p:nvGrpSpPr>
      <p:grpSpPr>
        <a:xfrm>
          <a:off x="0" y="0"/>
          <a:ext cx="0" cy="0"/>
          <a:chOff x="0" y="0"/>
          <a:chExt cx="0" cy="0"/>
        </a:xfrm>
      </p:grpSpPr>
      <p:sp>
        <p:nvSpPr>
          <p:cNvPr id="211" name="Google Shape;211;g115e76f5ad1_0_103: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212" name="Google Shape;212;g115e76f5ad1_0_10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8" name="Shape 338"/>
        <p:cNvGrpSpPr/>
        <p:nvPr/>
      </p:nvGrpSpPr>
      <p:grpSpPr>
        <a:xfrm>
          <a:off x="0" y="0"/>
          <a:ext cx="0" cy="0"/>
          <a:chOff x="0" y="0"/>
          <a:chExt cx="0" cy="0"/>
        </a:xfrm>
      </p:grpSpPr>
      <p:sp>
        <p:nvSpPr>
          <p:cNvPr id="339" name="Google Shape;339;g116f0f54a95_0_239: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40" name="Google Shape;340;g116f0f54a95_0_23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4" name="Shape 344"/>
        <p:cNvGrpSpPr/>
        <p:nvPr/>
      </p:nvGrpSpPr>
      <p:grpSpPr>
        <a:xfrm>
          <a:off x="0" y="0"/>
          <a:ext cx="0" cy="0"/>
          <a:chOff x="0" y="0"/>
          <a:chExt cx="0" cy="0"/>
        </a:xfrm>
      </p:grpSpPr>
      <p:sp>
        <p:nvSpPr>
          <p:cNvPr id="345" name="Google Shape;345;g116f0f54a95_0_245: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46" name="Google Shape;346;g116f0f54a95_0_245: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1" name="Shape 351"/>
        <p:cNvGrpSpPr/>
        <p:nvPr/>
      </p:nvGrpSpPr>
      <p:grpSpPr>
        <a:xfrm>
          <a:off x="0" y="0"/>
          <a:ext cx="0" cy="0"/>
          <a:chOff x="0" y="0"/>
          <a:chExt cx="0" cy="0"/>
        </a:xfrm>
      </p:grpSpPr>
      <p:sp>
        <p:nvSpPr>
          <p:cNvPr id="352" name="Google Shape;352;g116f0f54a95_0_259: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53" name="Google Shape;353;g116f0f54a95_0_25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7" name="Shape 357"/>
        <p:cNvGrpSpPr/>
        <p:nvPr/>
      </p:nvGrpSpPr>
      <p:grpSpPr>
        <a:xfrm>
          <a:off x="0" y="0"/>
          <a:ext cx="0" cy="0"/>
          <a:chOff x="0" y="0"/>
          <a:chExt cx="0" cy="0"/>
        </a:xfrm>
      </p:grpSpPr>
      <p:sp>
        <p:nvSpPr>
          <p:cNvPr id="358" name="Google Shape;358;g116f0f54a95_0_252: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59" name="Google Shape;359;g116f0f54a95_0_25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4" name="Shape 364"/>
        <p:cNvGrpSpPr/>
        <p:nvPr/>
      </p:nvGrpSpPr>
      <p:grpSpPr>
        <a:xfrm>
          <a:off x="0" y="0"/>
          <a:ext cx="0" cy="0"/>
          <a:chOff x="0" y="0"/>
          <a:chExt cx="0" cy="0"/>
        </a:xfrm>
      </p:grpSpPr>
      <p:sp>
        <p:nvSpPr>
          <p:cNvPr id="365" name="Google Shape;365;g116f0f54a95_0_267: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66" name="Google Shape;366;g116f0f54a95_0_267: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1" name="Shape 371"/>
        <p:cNvGrpSpPr/>
        <p:nvPr/>
      </p:nvGrpSpPr>
      <p:grpSpPr>
        <a:xfrm>
          <a:off x="0" y="0"/>
          <a:ext cx="0" cy="0"/>
          <a:chOff x="0" y="0"/>
          <a:chExt cx="0" cy="0"/>
        </a:xfrm>
      </p:grpSpPr>
      <p:sp>
        <p:nvSpPr>
          <p:cNvPr id="372" name="Google Shape;372;g116f0f54a95_0_274: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73" name="Google Shape;373;g116f0f54a95_0_27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8" name="Shape 378"/>
        <p:cNvGrpSpPr/>
        <p:nvPr/>
      </p:nvGrpSpPr>
      <p:grpSpPr>
        <a:xfrm>
          <a:off x="0" y="0"/>
          <a:ext cx="0" cy="0"/>
          <a:chOff x="0" y="0"/>
          <a:chExt cx="0" cy="0"/>
        </a:xfrm>
      </p:grpSpPr>
      <p:sp>
        <p:nvSpPr>
          <p:cNvPr id="379" name="Google Shape;379;g116f0f54a95_0_281: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80" name="Google Shape;380;g116f0f54a95_0_281: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5" name="Shape 385"/>
        <p:cNvGrpSpPr/>
        <p:nvPr/>
      </p:nvGrpSpPr>
      <p:grpSpPr>
        <a:xfrm>
          <a:off x="0" y="0"/>
          <a:ext cx="0" cy="0"/>
          <a:chOff x="0" y="0"/>
          <a:chExt cx="0" cy="0"/>
        </a:xfrm>
      </p:grpSpPr>
      <p:sp>
        <p:nvSpPr>
          <p:cNvPr id="386" name="Google Shape;386;g116f0f54a95_0_297: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87" name="Google Shape;387;g116f0f54a95_0_297: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1" name="Shape 391"/>
        <p:cNvGrpSpPr/>
        <p:nvPr/>
      </p:nvGrpSpPr>
      <p:grpSpPr>
        <a:xfrm>
          <a:off x="0" y="0"/>
          <a:ext cx="0" cy="0"/>
          <a:chOff x="0" y="0"/>
          <a:chExt cx="0" cy="0"/>
        </a:xfrm>
      </p:grpSpPr>
      <p:sp>
        <p:nvSpPr>
          <p:cNvPr id="392" name="Google Shape;392;g116f0f54a95_0_289: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93" name="Google Shape;393;g116f0f54a95_0_28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7" name="Shape 397"/>
        <p:cNvGrpSpPr/>
        <p:nvPr/>
      </p:nvGrpSpPr>
      <p:grpSpPr>
        <a:xfrm>
          <a:off x="0" y="0"/>
          <a:ext cx="0" cy="0"/>
          <a:chOff x="0" y="0"/>
          <a:chExt cx="0" cy="0"/>
        </a:xfrm>
      </p:grpSpPr>
      <p:sp>
        <p:nvSpPr>
          <p:cNvPr id="398" name="Google Shape;398;g116f0f54a95_0_303: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399" name="Google Shape;399;g116f0f54a95_0_30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0" name="Shape 220"/>
        <p:cNvGrpSpPr/>
        <p:nvPr/>
      </p:nvGrpSpPr>
      <p:grpSpPr>
        <a:xfrm>
          <a:off x="0" y="0"/>
          <a:ext cx="0" cy="0"/>
          <a:chOff x="0" y="0"/>
          <a:chExt cx="0" cy="0"/>
        </a:xfrm>
      </p:grpSpPr>
      <p:sp>
        <p:nvSpPr>
          <p:cNvPr id="221" name="Google Shape;221;g115e76f5ad1_0_333: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222" name="Google Shape;222;g115e76f5ad1_0_33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3" name="Shape 403"/>
        <p:cNvGrpSpPr/>
        <p:nvPr/>
      </p:nvGrpSpPr>
      <p:grpSpPr>
        <a:xfrm>
          <a:off x="0" y="0"/>
          <a:ext cx="0" cy="0"/>
          <a:chOff x="0" y="0"/>
          <a:chExt cx="0" cy="0"/>
        </a:xfrm>
      </p:grpSpPr>
      <p:sp>
        <p:nvSpPr>
          <p:cNvPr id="404" name="Google Shape;404;g116f0f54a95_0_309: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05" name="Google Shape;405;g116f0f54a95_0_30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0" name="Shape 410"/>
        <p:cNvGrpSpPr/>
        <p:nvPr/>
      </p:nvGrpSpPr>
      <p:grpSpPr>
        <a:xfrm>
          <a:off x="0" y="0"/>
          <a:ext cx="0" cy="0"/>
          <a:chOff x="0" y="0"/>
          <a:chExt cx="0" cy="0"/>
        </a:xfrm>
      </p:grpSpPr>
      <p:sp>
        <p:nvSpPr>
          <p:cNvPr id="411" name="Google Shape;411;g116f0f54a95_0_319: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12" name="Google Shape;412;g116f0f54a95_0_31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7" name="Shape 417"/>
        <p:cNvGrpSpPr/>
        <p:nvPr/>
      </p:nvGrpSpPr>
      <p:grpSpPr>
        <a:xfrm>
          <a:off x="0" y="0"/>
          <a:ext cx="0" cy="0"/>
          <a:chOff x="0" y="0"/>
          <a:chExt cx="0" cy="0"/>
        </a:xfrm>
      </p:grpSpPr>
      <p:sp>
        <p:nvSpPr>
          <p:cNvPr id="418" name="Google Shape;418;g116f0f54a95_0_334: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19" name="Google Shape;419;g116f0f54a95_0_33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3" name="Shape 423"/>
        <p:cNvGrpSpPr/>
        <p:nvPr/>
      </p:nvGrpSpPr>
      <p:grpSpPr>
        <a:xfrm>
          <a:off x="0" y="0"/>
          <a:ext cx="0" cy="0"/>
          <a:chOff x="0" y="0"/>
          <a:chExt cx="0" cy="0"/>
        </a:xfrm>
      </p:grpSpPr>
      <p:sp>
        <p:nvSpPr>
          <p:cNvPr id="424" name="Google Shape;424;g11757251f1a_0_469: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425" name="Google Shape;425;g11757251f1a_0_46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4" name="Shape 434"/>
        <p:cNvGrpSpPr/>
        <p:nvPr/>
      </p:nvGrpSpPr>
      <p:grpSpPr>
        <a:xfrm>
          <a:off x="0" y="0"/>
          <a:ext cx="0" cy="0"/>
          <a:chOff x="0" y="0"/>
          <a:chExt cx="0" cy="0"/>
        </a:xfrm>
      </p:grpSpPr>
      <p:sp>
        <p:nvSpPr>
          <p:cNvPr id="435" name="Google Shape;435;g11757251f1a_0_479: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436" name="Google Shape;436;g11757251f1a_0_47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5" name="Shape 445"/>
        <p:cNvGrpSpPr/>
        <p:nvPr/>
      </p:nvGrpSpPr>
      <p:grpSpPr>
        <a:xfrm>
          <a:off x="0" y="0"/>
          <a:ext cx="0" cy="0"/>
          <a:chOff x="0" y="0"/>
          <a:chExt cx="0" cy="0"/>
        </a:xfrm>
      </p:grpSpPr>
      <p:sp>
        <p:nvSpPr>
          <p:cNvPr id="446" name="Google Shape;446;g11757251f1a_0_489: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47" name="Google Shape;447;g11757251f1a_0_48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0" name="Shape 450"/>
        <p:cNvGrpSpPr/>
        <p:nvPr/>
      </p:nvGrpSpPr>
      <p:grpSpPr>
        <a:xfrm>
          <a:off x="0" y="0"/>
          <a:ext cx="0" cy="0"/>
          <a:chOff x="0" y="0"/>
          <a:chExt cx="0" cy="0"/>
        </a:xfrm>
      </p:grpSpPr>
      <p:sp>
        <p:nvSpPr>
          <p:cNvPr id="451" name="Google Shape;451;g11757251f1a_0_493: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452" name="Google Shape;452;g11757251f1a_0_49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7" name="Shape 457"/>
        <p:cNvGrpSpPr/>
        <p:nvPr/>
      </p:nvGrpSpPr>
      <p:grpSpPr>
        <a:xfrm>
          <a:off x="0" y="0"/>
          <a:ext cx="0" cy="0"/>
          <a:chOff x="0" y="0"/>
          <a:chExt cx="0" cy="0"/>
        </a:xfrm>
      </p:grpSpPr>
      <p:sp>
        <p:nvSpPr>
          <p:cNvPr id="458" name="Google Shape;458;g11757251f1a_0_499: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459" name="Google Shape;459;g11757251f1a_0_49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7" name="Shape 467"/>
        <p:cNvGrpSpPr/>
        <p:nvPr/>
      </p:nvGrpSpPr>
      <p:grpSpPr>
        <a:xfrm>
          <a:off x="0" y="0"/>
          <a:ext cx="0" cy="0"/>
          <a:chOff x="0" y="0"/>
          <a:chExt cx="0" cy="0"/>
        </a:xfrm>
      </p:grpSpPr>
      <p:sp>
        <p:nvSpPr>
          <p:cNvPr id="468" name="Google Shape;468;g11757251f1a_0_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69" name="Google Shape;469;g11757251f1a_0_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4" name="Shape 474"/>
        <p:cNvGrpSpPr/>
        <p:nvPr/>
      </p:nvGrpSpPr>
      <p:grpSpPr>
        <a:xfrm>
          <a:off x="0" y="0"/>
          <a:ext cx="0" cy="0"/>
          <a:chOff x="0" y="0"/>
          <a:chExt cx="0" cy="0"/>
        </a:xfrm>
      </p:grpSpPr>
      <p:sp>
        <p:nvSpPr>
          <p:cNvPr id="475" name="Google Shape;475;g11757251f1a_0_11: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76" name="Google Shape;476;g11757251f1a_0_11: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7" name="Shape 227"/>
        <p:cNvGrpSpPr/>
        <p:nvPr/>
      </p:nvGrpSpPr>
      <p:grpSpPr>
        <a:xfrm>
          <a:off x="0" y="0"/>
          <a:ext cx="0" cy="0"/>
          <a:chOff x="0" y="0"/>
          <a:chExt cx="0" cy="0"/>
        </a:xfrm>
      </p:grpSpPr>
      <p:sp>
        <p:nvSpPr>
          <p:cNvPr id="228" name="Google Shape;228;g115e76f5ad1_0_436: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229" name="Google Shape;229;g115e76f5ad1_0_43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0" name="Shape 480"/>
        <p:cNvGrpSpPr/>
        <p:nvPr/>
      </p:nvGrpSpPr>
      <p:grpSpPr>
        <a:xfrm>
          <a:off x="0" y="0"/>
          <a:ext cx="0" cy="0"/>
          <a:chOff x="0" y="0"/>
          <a:chExt cx="0" cy="0"/>
        </a:xfrm>
      </p:grpSpPr>
      <p:sp>
        <p:nvSpPr>
          <p:cNvPr id="481" name="Google Shape;481;g11757251f1a_0_20: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82" name="Google Shape;482;g11757251f1a_0_20: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7" name="Shape 487"/>
        <p:cNvGrpSpPr/>
        <p:nvPr/>
      </p:nvGrpSpPr>
      <p:grpSpPr>
        <a:xfrm>
          <a:off x="0" y="0"/>
          <a:ext cx="0" cy="0"/>
          <a:chOff x="0" y="0"/>
          <a:chExt cx="0" cy="0"/>
        </a:xfrm>
      </p:grpSpPr>
      <p:sp>
        <p:nvSpPr>
          <p:cNvPr id="488" name="Google Shape;488;g11757251f1a_0_2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89" name="Google Shape;489;g11757251f1a_0_2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3" name="Shape 493"/>
        <p:cNvGrpSpPr/>
        <p:nvPr/>
      </p:nvGrpSpPr>
      <p:grpSpPr>
        <a:xfrm>
          <a:off x="0" y="0"/>
          <a:ext cx="0" cy="0"/>
          <a:chOff x="0" y="0"/>
          <a:chExt cx="0" cy="0"/>
        </a:xfrm>
      </p:grpSpPr>
      <p:sp>
        <p:nvSpPr>
          <p:cNvPr id="494" name="Google Shape;494;g11757251f1a_0_32: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95" name="Google Shape;495;g11757251f1a_0_3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0" name="Shape 500"/>
        <p:cNvGrpSpPr/>
        <p:nvPr/>
      </p:nvGrpSpPr>
      <p:grpSpPr>
        <a:xfrm>
          <a:off x="0" y="0"/>
          <a:ext cx="0" cy="0"/>
          <a:chOff x="0" y="0"/>
          <a:chExt cx="0" cy="0"/>
        </a:xfrm>
      </p:grpSpPr>
      <p:sp>
        <p:nvSpPr>
          <p:cNvPr id="501" name="Google Shape;501;g11757251f1a_0_62: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02" name="Google Shape;502;g11757251f1a_0_6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6" name="Shape 506"/>
        <p:cNvGrpSpPr/>
        <p:nvPr/>
      </p:nvGrpSpPr>
      <p:grpSpPr>
        <a:xfrm>
          <a:off x="0" y="0"/>
          <a:ext cx="0" cy="0"/>
          <a:chOff x="0" y="0"/>
          <a:chExt cx="0" cy="0"/>
        </a:xfrm>
      </p:grpSpPr>
      <p:sp>
        <p:nvSpPr>
          <p:cNvPr id="507" name="Google Shape;507;g11757251f1a_0_37: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08" name="Google Shape;508;g11757251f1a_0_37: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2" name="Shape 512"/>
        <p:cNvGrpSpPr/>
        <p:nvPr/>
      </p:nvGrpSpPr>
      <p:grpSpPr>
        <a:xfrm>
          <a:off x="0" y="0"/>
          <a:ext cx="0" cy="0"/>
          <a:chOff x="0" y="0"/>
          <a:chExt cx="0" cy="0"/>
        </a:xfrm>
      </p:grpSpPr>
      <p:sp>
        <p:nvSpPr>
          <p:cNvPr id="513" name="Google Shape;513;g11757251f1a_0_48: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14" name="Google Shape;514;g11757251f1a_0_48: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8" name="Shape 518"/>
        <p:cNvGrpSpPr/>
        <p:nvPr/>
      </p:nvGrpSpPr>
      <p:grpSpPr>
        <a:xfrm>
          <a:off x="0" y="0"/>
          <a:ext cx="0" cy="0"/>
          <a:chOff x="0" y="0"/>
          <a:chExt cx="0" cy="0"/>
        </a:xfrm>
      </p:grpSpPr>
      <p:sp>
        <p:nvSpPr>
          <p:cNvPr id="519" name="Google Shape;519;g11757251f1a_0_69: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20" name="Google Shape;520;g11757251f1a_0_6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5" name="Shape 525"/>
        <p:cNvGrpSpPr/>
        <p:nvPr/>
      </p:nvGrpSpPr>
      <p:grpSpPr>
        <a:xfrm>
          <a:off x="0" y="0"/>
          <a:ext cx="0" cy="0"/>
          <a:chOff x="0" y="0"/>
          <a:chExt cx="0" cy="0"/>
        </a:xfrm>
      </p:grpSpPr>
      <p:sp>
        <p:nvSpPr>
          <p:cNvPr id="526" name="Google Shape;526;g11757251f1a_0_7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27" name="Google Shape;527;g11757251f1a_0_7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1" name="Shape 531"/>
        <p:cNvGrpSpPr/>
        <p:nvPr/>
      </p:nvGrpSpPr>
      <p:grpSpPr>
        <a:xfrm>
          <a:off x="0" y="0"/>
          <a:ext cx="0" cy="0"/>
          <a:chOff x="0" y="0"/>
          <a:chExt cx="0" cy="0"/>
        </a:xfrm>
      </p:grpSpPr>
      <p:sp>
        <p:nvSpPr>
          <p:cNvPr id="532" name="Google Shape;532;g11757251f1a_0_83: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33" name="Google Shape;533;g11757251f1a_0_8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8" name="Shape 538"/>
        <p:cNvGrpSpPr/>
        <p:nvPr/>
      </p:nvGrpSpPr>
      <p:grpSpPr>
        <a:xfrm>
          <a:off x="0" y="0"/>
          <a:ext cx="0" cy="0"/>
          <a:chOff x="0" y="0"/>
          <a:chExt cx="0" cy="0"/>
        </a:xfrm>
      </p:grpSpPr>
      <p:sp>
        <p:nvSpPr>
          <p:cNvPr id="539" name="Google Shape;539;g11757251f1a_0_108: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40" name="Google Shape;540;g11757251f1a_0_108: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4" name="Shape 234"/>
        <p:cNvGrpSpPr/>
        <p:nvPr/>
      </p:nvGrpSpPr>
      <p:grpSpPr>
        <a:xfrm>
          <a:off x="0" y="0"/>
          <a:ext cx="0" cy="0"/>
          <a:chOff x="0" y="0"/>
          <a:chExt cx="0" cy="0"/>
        </a:xfrm>
      </p:grpSpPr>
      <p:sp>
        <p:nvSpPr>
          <p:cNvPr id="235" name="Google Shape;235;g116f0f54a95_0_149: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236" name="Google Shape;236;g116f0f54a95_0_14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PhAnim="0" showMasterSp="0">
  <p:cSld>
    <p:spTree>
      <p:nvGrpSpPr>
        <p:cNvPr id="545" name="Shape 545"/>
        <p:cNvGrpSpPr/>
        <p:nvPr/>
      </p:nvGrpSpPr>
      <p:grpSpPr>
        <a:xfrm>
          <a:off x="0" y="0"/>
          <a:ext cx="0" cy="0"/>
          <a:chOff x="0" y="0"/>
          <a:chExt cx="0" cy="0"/>
        </a:xfrm>
      </p:grpSpPr>
      <p:sp>
        <p:nvSpPr>
          <p:cNvPr id="546" name="Google Shape;546;g11757251f1a_0_114: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47" name="Google Shape;547;g11757251f1a_0_11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2" name="Shape 552"/>
        <p:cNvGrpSpPr/>
        <p:nvPr/>
      </p:nvGrpSpPr>
      <p:grpSpPr>
        <a:xfrm>
          <a:off x="0" y="0"/>
          <a:ext cx="0" cy="0"/>
          <a:chOff x="0" y="0"/>
          <a:chExt cx="0" cy="0"/>
        </a:xfrm>
      </p:grpSpPr>
      <p:sp>
        <p:nvSpPr>
          <p:cNvPr id="553" name="Google Shape;553;g11757251f1a_0_124: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54" name="Google Shape;554;g11757251f1a_0_12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9" name="Shape 559"/>
        <p:cNvGrpSpPr/>
        <p:nvPr/>
      </p:nvGrpSpPr>
      <p:grpSpPr>
        <a:xfrm>
          <a:off x="0" y="0"/>
          <a:ext cx="0" cy="0"/>
          <a:chOff x="0" y="0"/>
          <a:chExt cx="0" cy="0"/>
        </a:xfrm>
      </p:grpSpPr>
      <p:sp>
        <p:nvSpPr>
          <p:cNvPr id="560" name="Google Shape;560;g11757251f1a_0_13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61" name="Google Shape;561;g11757251f1a_0_13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6" name="Shape 566"/>
        <p:cNvGrpSpPr/>
        <p:nvPr/>
      </p:nvGrpSpPr>
      <p:grpSpPr>
        <a:xfrm>
          <a:off x="0" y="0"/>
          <a:ext cx="0" cy="0"/>
          <a:chOff x="0" y="0"/>
          <a:chExt cx="0" cy="0"/>
        </a:xfrm>
      </p:grpSpPr>
      <p:sp>
        <p:nvSpPr>
          <p:cNvPr id="567" name="Google Shape;567;g11757251f1a_0_149: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68" name="Google Shape;568;g11757251f1a_0_14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72" name="Shape 572"/>
        <p:cNvGrpSpPr/>
        <p:nvPr/>
      </p:nvGrpSpPr>
      <p:grpSpPr>
        <a:xfrm>
          <a:off x="0" y="0"/>
          <a:ext cx="0" cy="0"/>
          <a:chOff x="0" y="0"/>
          <a:chExt cx="0" cy="0"/>
        </a:xfrm>
      </p:grpSpPr>
      <p:sp>
        <p:nvSpPr>
          <p:cNvPr id="573" name="Google Shape;573;g11757251f1a_0_157: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74" name="Google Shape;574;g11757251f1a_0_157: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78" name="Shape 578"/>
        <p:cNvGrpSpPr/>
        <p:nvPr/>
      </p:nvGrpSpPr>
      <p:grpSpPr>
        <a:xfrm>
          <a:off x="0" y="0"/>
          <a:ext cx="0" cy="0"/>
          <a:chOff x="0" y="0"/>
          <a:chExt cx="0" cy="0"/>
        </a:xfrm>
      </p:grpSpPr>
      <p:sp>
        <p:nvSpPr>
          <p:cNvPr id="579" name="Google Shape;579;g11757251f1a_0_163: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80" name="Google Shape;580;g11757251f1a_0_16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85" name="Shape 585"/>
        <p:cNvGrpSpPr/>
        <p:nvPr/>
      </p:nvGrpSpPr>
      <p:grpSpPr>
        <a:xfrm>
          <a:off x="0" y="0"/>
          <a:ext cx="0" cy="0"/>
          <a:chOff x="0" y="0"/>
          <a:chExt cx="0" cy="0"/>
        </a:xfrm>
      </p:grpSpPr>
      <p:sp>
        <p:nvSpPr>
          <p:cNvPr id="586" name="Google Shape;586;g11757251f1a_0_171: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87" name="Google Shape;587;g11757251f1a_0_171: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3" name="Shape 593"/>
        <p:cNvGrpSpPr/>
        <p:nvPr/>
      </p:nvGrpSpPr>
      <p:grpSpPr>
        <a:xfrm>
          <a:off x="0" y="0"/>
          <a:ext cx="0" cy="0"/>
          <a:chOff x="0" y="0"/>
          <a:chExt cx="0" cy="0"/>
        </a:xfrm>
      </p:grpSpPr>
      <p:sp>
        <p:nvSpPr>
          <p:cNvPr id="594" name="Google Shape;594;g11757251f1a_0_179: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595" name="Google Shape;595;g11757251f1a_0_17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9" name="Shape 599"/>
        <p:cNvGrpSpPr/>
        <p:nvPr/>
      </p:nvGrpSpPr>
      <p:grpSpPr>
        <a:xfrm>
          <a:off x="0" y="0"/>
          <a:ext cx="0" cy="0"/>
          <a:chOff x="0" y="0"/>
          <a:chExt cx="0" cy="0"/>
        </a:xfrm>
      </p:grpSpPr>
      <p:sp>
        <p:nvSpPr>
          <p:cNvPr id="600" name="Google Shape;600;g11757251f1a_0_185: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601" name="Google Shape;601;g11757251f1a_0_185: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6" name="Shape 606"/>
        <p:cNvGrpSpPr/>
        <p:nvPr/>
      </p:nvGrpSpPr>
      <p:grpSpPr>
        <a:xfrm>
          <a:off x="0" y="0"/>
          <a:ext cx="0" cy="0"/>
          <a:chOff x="0" y="0"/>
          <a:chExt cx="0" cy="0"/>
        </a:xfrm>
      </p:grpSpPr>
      <p:sp>
        <p:nvSpPr>
          <p:cNvPr id="607" name="Google Shape;607;g11757251f1a_0_193: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608" name="Google Shape;608;g11757251f1a_0_19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3" name="Shape 243"/>
        <p:cNvGrpSpPr/>
        <p:nvPr/>
      </p:nvGrpSpPr>
      <p:grpSpPr>
        <a:xfrm>
          <a:off x="0" y="0"/>
          <a:ext cx="0" cy="0"/>
          <a:chOff x="0" y="0"/>
          <a:chExt cx="0" cy="0"/>
        </a:xfrm>
      </p:grpSpPr>
      <p:sp>
        <p:nvSpPr>
          <p:cNvPr id="244" name="Google Shape;244;g116f0f54a95_0_159: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245" name="Google Shape;245;g116f0f54a95_0_159: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4" name="Shape 614"/>
        <p:cNvGrpSpPr/>
        <p:nvPr/>
      </p:nvGrpSpPr>
      <p:grpSpPr>
        <a:xfrm>
          <a:off x="0" y="0"/>
          <a:ext cx="0" cy="0"/>
          <a:chOff x="0" y="0"/>
          <a:chExt cx="0" cy="0"/>
        </a:xfrm>
      </p:grpSpPr>
      <p:sp>
        <p:nvSpPr>
          <p:cNvPr id="615" name="Google Shape;615;g11757251f1a_0_203: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616" name="Google Shape;616;g11757251f1a_0_20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20" name="Shape 620"/>
        <p:cNvGrpSpPr/>
        <p:nvPr/>
      </p:nvGrpSpPr>
      <p:grpSpPr>
        <a:xfrm>
          <a:off x="0" y="0"/>
          <a:ext cx="0" cy="0"/>
          <a:chOff x="0" y="0"/>
          <a:chExt cx="0" cy="0"/>
        </a:xfrm>
      </p:grpSpPr>
      <p:sp>
        <p:nvSpPr>
          <p:cNvPr id="621" name="Google Shape;621;g11757251f1a_0_211: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622" name="Google Shape;622;g11757251f1a_0_211: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26" name="Shape 626"/>
        <p:cNvGrpSpPr/>
        <p:nvPr/>
      </p:nvGrpSpPr>
      <p:grpSpPr>
        <a:xfrm>
          <a:off x="0" y="0"/>
          <a:ext cx="0" cy="0"/>
          <a:chOff x="0" y="0"/>
          <a:chExt cx="0" cy="0"/>
        </a:xfrm>
      </p:grpSpPr>
      <p:sp>
        <p:nvSpPr>
          <p:cNvPr id="627" name="Google Shape;627;g11757251f1a_0_218: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628" name="Google Shape;628;g11757251f1a_0_218: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2" name="Shape 632"/>
        <p:cNvGrpSpPr/>
        <p:nvPr/>
      </p:nvGrpSpPr>
      <p:grpSpPr>
        <a:xfrm>
          <a:off x="0" y="0"/>
          <a:ext cx="0" cy="0"/>
          <a:chOff x="0" y="0"/>
          <a:chExt cx="0" cy="0"/>
        </a:xfrm>
      </p:grpSpPr>
      <p:sp>
        <p:nvSpPr>
          <p:cNvPr id="633" name="Google Shape;633;g11757251f1a_0_227: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634" name="Google Shape;634;g11757251f1a_0_227: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43" name="Shape 643"/>
        <p:cNvGrpSpPr/>
        <p:nvPr/>
      </p:nvGrpSpPr>
      <p:grpSpPr>
        <a:xfrm>
          <a:off x="0" y="0"/>
          <a:ext cx="0" cy="0"/>
          <a:chOff x="0" y="0"/>
          <a:chExt cx="0" cy="0"/>
        </a:xfrm>
      </p:grpSpPr>
      <p:sp>
        <p:nvSpPr>
          <p:cNvPr id="644" name="Google Shape;644;g11757251f1a_0_237: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645" name="Google Shape;645;g11757251f1a_0_237: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4" name="Shape 654"/>
        <p:cNvGrpSpPr/>
        <p:nvPr/>
      </p:nvGrpSpPr>
      <p:grpSpPr>
        <a:xfrm>
          <a:off x="0" y="0"/>
          <a:ext cx="0" cy="0"/>
          <a:chOff x="0" y="0"/>
          <a:chExt cx="0" cy="0"/>
        </a:xfrm>
      </p:grpSpPr>
      <p:sp>
        <p:nvSpPr>
          <p:cNvPr id="655" name="Google Shape;655;g115e76f5ad1_0_226: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656" name="Google Shape;656;g115e76f5ad1_0_22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0" name="Shape 250"/>
        <p:cNvGrpSpPr/>
        <p:nvPr/>
      </p:nvGrpSpPr>
      <p:grpSpPr>
        <a:xfrm>
          <a:off x="0" y="0"/>
          <a:ext cx="0" cy="0"/>
          <a:chOff x="0" y="0"/>
          <a:chExt cx="0" cy="0"/>
        </a:xfrm>
      </p:grpSpPr>
      <p:sp>
        <p:nvSpPr>
          <p:cNvPr id="251" name="Google Shape;251;g116f0f54a95_0_2:notes"/>
          <p:cNvSpPr txBox="1"/>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p>
        </p:txBody>
      </p:sp>
      <p:sp>
        <p:nvSpPr>
          <p:cNvPr id="252" name="Google Shape;252;g116f0f54a95_0_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7" name="Shape 257"/>
        <p:cNvGrpSpPr/>
        <p:nvPr/>
      </p:nvGrpSpPr>
      <p:grpSpPr>
        <a:xfrm>
          <a:off x="0" y="0"/>
          <a:ext cx="0" cy="0"/>
          <a:chOff x="0" y="0"/>
          <a:chExt cx="0" cy="0"/>
        </a:xfrm>
      </p:grpSpPr>
      <p:sp>
        <p:nvSpPr>
          <p:cNvPr id="258" name="Google Shape;258;g116f0f54a95_0_1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59" name="Google Shape;259;g116f0f54a95_0_1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4" name="Shape 264"/>
        <p:cNvGrpSpPr/>
        <p:nvPr/>
      </p:nvGrpSpPr>
      <p:grpSpPr>
        <a:xfrm>
          <a:off x="0" y="0"/>
          <a:ext cx="0" cy="0"/>
          <a:chOff x="0" y="0"/>
          <a:chExt cx="0" cy="0"/>
        </a:xfrm>
      </p:grpSpPr>
      <p:sp>
        <p:nvSpPr>
          <p:cNvPr id="265" name="Google Shape;265;g116f0f54a95_0_136:notes"/>
          <p:cNvSpPr txBox="1"/>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66" name="Google Shape;266;g116f0f54a95_0_136: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5" name="Shape 15"/>
        <p:cNvGrpSpPr/>
        <p:nvPr/>
      </p:nvGrpSpPr>
      <p:grpSpPr>
        <a:xfrm>
          <a:off x="0" y="0"/>
          <a:ext cx="0" cy="0"/>
          <a:chOff x="0" y="0"/>
          <a:chExt cx="0" cy="0"/>
        </a:xfrm>
      </p:grpSpPr>
      <p:pic>
        <p:nvPicPr>
          <p:cNvPr id="16" name="Google Shape;16;p15"/>
          <p:cNvPicPr preferRelativeResize="0"/>
          <p:nvPr/>
        </p:nvPicPr>
        <p:blipFill rotWithShape="1">
          <a:blip r:embed="rId2"/>
          <a:srcRect/>
          <a:stretch>
            <a:fillRect/>
          </a:stretch>
        </p:blipFill>
        <p:spPr>
          <a:xfrm>
            <a:off x="-4763" y="-4763"/>
            <a:ext cx="12201525" cy="6867525"/>
          </a:xfrm>
          <a:prstGeom prst="rect">
            <a:avLst/>
          </a:prstGeom>
          <a:noFill/>
          <a:ln>
            <a:noFill/>
          </a:ln>
        </p:spPr>
      </p:pic>
      <p:sp>
        <p:nvSpPr>
          <p:cNvPr id="17" name="Google Shape;17;p15"/>
          <p:cNvSpPr txBox="1"/>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40"/>
              </a:spcBef>
              <a:spcAft>
                <a:spcPts val="0"/>
              </a:spcAft>
              <a:buClr>
                <a:srgbClr val="FF5A33"/>
              </a:buClr>
              <a:buSzPts val="2200"/>
              <a:buNone/>
              <a:defRPr sz="2200" b="1" cap="small">
                <a:solidFill>
                  <a:srgbClr val="FF5A33"/>
                </a:solidFill>
                <a:latin typeface="Quattrocento Sans" panose="020B0502050000020003"/>
                <a:ea typeface="Quattrocento Sans" panose="020B0502050000020003"/>
                <a:cs typeface="Quattrocento Sans" panose="020B0502050000020003"/>
                <a:sym typeface="Quattrocento Sans" panose="020B0502050000020003"/>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cxnSp>
        <p:nvCxnSpPr>
          <p:cNvPr id="18" name="Google Shape;18;p15"/>
          <p:cNvCxnSpPr/>
          <p:nvPr/>
        </p:nvCxnSpPr>
        <p:spPr>
          <a:xfrm>
            <a:off x="5583936" y="4953000"/>
            <a:ext cx="6303264" cy="0"/>
          </a:xfrm>
          <a:prstGeom prst="straightConnector1">
            <a:avLst/>
          </a:prstGeom>
          <a:noFill/>
          <a:ln w="9525" cap="flat" cmpd="sng">
            <a:solidFill>
              <a:srgbClr val="FF5A33"/>
            </a:solidFill>
            <a:prstDash val="dot"/>
            <a:round/>
            <a:headEnd type="none" w="sm" len="sm"/>
            <a:tailEnd type="none" w="sm" len="sm"/>
          </a:ln>
        </p:spPr>
      </p:cxnSp>
      <p:sp>
        <p:nvSpPr>
          <p:cNvPr id="19" name="Google Shape;19;p15"/>
          <p:cNvSpPr/>
          <p:nvPr/>
        </p:nvSpPr>
        <p:spPr>
          <a:xfrm>
            <a:off x="1060704" y="2133600"/>
            <a:ext cx="3308096" cy="3048000"/>
          </a:xfrm>
          <a:prstGeom prst="ellipse">
            <a:avLst/>
          </a:prstGeom>
          <a:solidFill>
            <a:schemeClr val="lt1"/>
          </a:soli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0" name="Google Shape;20;p15"/>
          <p:cNvSpPr txBox="1"/>
          <p:nvPr>
            <p:ph type="title"/>
          </p:nvPr>
        </p:nvSpPr>
        <p:spPr>
          <a:xfrm>
            <a:off x="5506720" y="4284596"/>
            <a:ext cx="6100064" cy="70498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FF5A33"/>
              </a:buClr>
              <a:buSzPts val="3400"/>
              <a:buFont typeface="Calibri" panose="020F0502020204030204"/>
              <a:buNone/>
              <a:defRPr sz="3400" b="1" cap="small">
                <a:solidFill>
                  <a:srgbClr val="FF5A33"/>
                </a:solidFill>
                <a:latin typeface="Calibri" panose="020F0502020204030204"/>
                <a:ea typeface="Calibri" panose="020F0502020204030204"/>
                <a:cs typeface="Calibri" panose="020F0502020204030204"/>
                <a:sym typeface="Calibri" panose="020F050202020403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5"/>
          <p:cNvSpPr/>
          <p:nvPr>
            <p:ph type="pic" idx="2"/>
          </p:nvPr>
        </p:nvSpPr>
        <p:spPr>
          <a:xfrm>
            <a:off x="1016000" y="2743200"/>
            <a:ext cx="3352800" cy="1828800"/>
          </a:xfrm>
          <a:prstGeom prst="rect">
            <a:avLst/>
          </a:prstGeom>
          <a:noFill/>
          <a:ln>
            <a:noFill/>
          </a:ln>
        </p:spPr>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79" name="Shape 79"/>
        <p:cNvGrpSpPr/>
        <p:nvPr/>
      </p:nvGrpSpPr>
      <p:grpSpPr>
        <a:xfrm>
          <a:off x="0" y="0"/>
          <a:ext cx="0" cy="0"/>
          <a:chOff x="0" y="0"/>
          <a:chExt cx="0" cy="0"/>
        </a:xfrm>
      </p:grpSpPr>
      <p:sp>
        <p:nvSpPr>
          <p:cNvPr id="80" name="Google Shape;80;p24"/>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4"/>
          <p:cNvSpPr txBox="1"/>
          <p:nvPr>
            <p:ph type="body" idx="1"/>
          </p:nvPr>
        </p:nvSpPr>
        <p:spPr>
          <a:xfrm rot="5400000">
            <a:off x="3833019" y="-1623218"/>
            <a:ext cx="4525963" cy="10972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sp>
        <p:nvSpPr>
          <p:cNvPr id="82" name="Google Shape;82;p24"/>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4"/>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4"/>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85" name="Shape 85"/>
        <p:cNvGrpSpPr/>
        <p:nvPr/>
      </p:nvGrpSpPr>
      <p:grpSpPr>
        <a:xfrm>
          <a:off x="0" y="0"/>
          <a:ext cx="0" cy="0"/>
          <a:chOff x="0" y="0"/>
          <a:chExt cx="0" cy="0"/>
        </a:xfrm>
      </p:grpSpPr>
      <p:sp>
        <p:nvSpPr>
          <p:cNvPr id="86" name="Google Shape;86;p25"/>
          <p:cNvSpPr txBox="1"/>
          <p:nvPr>
            <p:ph type="title"/>
          </p:nvPr>
        </p:nvSpPr>
        <p:spPr>
          <a:xfrm rot="5400000">
            <a:off x="7285038" y="1828802"/>
            <a:ext cx="5851525" cy="27432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25"/>
          <p:cNvSpPr txBox="1"/>
          <p:nvPr>
            <p:ph type="body" idx="1"/>
          </p:nvPr>
        </p:nvSpPr>
        <p:spPr>
          <a:xfrm rot="5400000">
            <a:off x="1697038" y="-812799"/>
            <a:ext cx="5851525" cy="80264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sp>
        <p:nvSpPr>
          <p:cNvPr id="88" name="Google Shape;88;p25"/>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25"/>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25"/>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mp; Content">
  <p:cSld name="Title &amp; Content">
    <p:spTree>
      <p:nvGrpSpPr>
        <p:cNvPr id="91" name="Shape 91"/>
        <p:cNvGrpSpPr/>
        <p:nvPr/>
      </p:nvGrpSpPr>
      <p:grpSpPr>
        <a:xfrm>
          <a:off x="0" y="0"/>
          <a:ext cx="0" cy="0"/>
          <a:chOff x="0" y="0"/>
          <a:chExt cx="0" cy="0"/>
        </a:xfrm>
      </p:grpSpPr>
      <p:sp>
        <p:nvSpPr>
          <p:cNvPr id="92" name="Google Shape;92;p26"/>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26"/>
          <p:cNvSpPr txBox="1"/>
          <p:nvPr/>
        </p:nvSpPr>
        <p:spPr>
          <a:xfrm>
            <a:off x="2946400" y="274638"/>
            <a:ext cx="8636000" cy="563562"/>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F9900"/>
              </a:buClr>
              <a:buSzPts val="3200"/>
              <a:buFont typeface="Quattrocento Sans" panose="020B0502050000020003"/>
              <a:buNone/>
            </a:pPr>
            <a:r>
              <a:rPr lang="en-US" sz="3200" b="1" i="0" u="none" strike="noStrike" cap="small">
                <a:solidFill>
                  <a:srgbClr val="FF9900"/>
                </a:solidFill>
                <a:latin typeface="Quattrocento Sans" panose="020B0502050000020003"/>
                <a:ea typeface="Quattrocento Sans" panose="020B0502050000020003"/>
                <a:cs typeface="Quattrocento Sans" panose="020B0502050000020003"/>
                <a:sym typeface="Quattrocento Sans" panose="020B0502050000020003"/>
              </a:rPr>
              <a:t>Click to edit Master title style</a:t>
            </a:r>
            <a:endParaRPr sz="3200" b="1" i="0" u="none" strike="noStrike" cap="small">
              <a:solidFill>
                <a:srgbClr val="FF9900"/>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94" name="Google Shape;94;p26"/>
          <p:cNvSpPr txBox="1"/>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pic>
        <p:nvPicPr>
          <p:cNvPr id="95" name="Google Shape;95;p26"/>
          <p:cNvPicPr preferRelativeResize="0"/>
          <p:nvPr/>
        </p:nvPicPr>
        <p:blipFill rotWithShape="1">
          <a:blip r:embed="rId2"/>
          <a:srcRect/>
          <a:stretch>
            <a:fillRect/>
          </a:stretch>
        </p:blipFill>
        <p:spPr>
          <a:xfrm>
            <a:off x="711200" y="228601"/>
            <a:ext cx="2133600" cy="484909"/>
          </a:xfrm>
          <a:prstGeom prst="rect">
            <a:avLst/>
          </a:prstGeom>
          <a:noFill/>
          <a:ln>
            <a:noFill/>
          </a:ln>
        </p:spPr>
      </p:pic>
      <p:cxnSp>
        <p:nvCxnSpPr>
          <p:cNvPr id="96" name="Google Shape;96;p26"/>
          <p:cNvCxnSpPr/>
          <p:nvPr/>
        </p:nvCxnSpPr>
        <p:spPr>
          <a:xfrm rot="10800000">
            <a:off x="711200" y="835152"/>
            <a:ext cx="10871200" cy="0"/>
          </a:xfrm>
          <a:prstGeom prst="straightConnector1">
            <a:avLst/>
          </a:prstGeom>
          <a:noFill/>
          <a:ln w="38100" cap="flat" cmpd="sng">
            <a:solidFill>
              <a:srgbClr val="BD4B48"/>
            </a:solidFill>
            <a:prstDash val="solid"/>
            <a:round/>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97" name="Shape 97"/>
        <p:cNvGrpSpPr/>
        <p:nvPr/>
      </p:nvGrpSpPr>
      <p:grpSpPr>
        <a:xfrm>
          <a:off x="0" y="0"/>
          <a:ext cx="0" cy="0"/>
          <a:chOff x="0" y="0"/>
          <a:chExt cx="0" cy="0"/>
        </a:xfrm>
      </p:grpSpPr>
      <p:sp>
        <p:nvSpPr>
          <p:cNvPr id="98" name="Google Shape;98;p27"/>
          <p:cNvSpPr txBox="1"/>
          <p:nvPr>
            <p:ph type="title"/>
          </p:nvPr>
        </p:nvSpPr>
        <p:spPr>
          <a:xfrm>
            <a:off x="2336800" y="198438"/>
            <a:ext cx="9448800" cy="487362"/>
          </a:xfrm>
          <a:prstGeom prst="rect">
            <a:avLst/>
          </a:prstGeom>
          <a:noFill/>
          <a:ln>
            <a:noFill/>
          </a:ln>
        </p:spPr>
        <p:txBody>
          <a:bodyPr spcFirstLastPara="1" wrap="square" lIns="91425" tIns="45700" rIns="91425" bIns="45700" anchor="t" anchorCtr="0">
            <a:normAutofit/>
          </a:bodyPr>
          <a:lstStyle>
            <a:lvl1pPr lvl="0" algn="r">
              <a:lnSpc>
                <a:spcPct val="100000"/>
              </a:lnSpc>
              <a:spcBef>
                <a:spcPts val="0"/>
              </a:spcBef>
              <a:spcAft>
                <a:spcPts val="0"/>
              </a:spcAft>
              <a:buClr>
                <a:schemeClr val="lt1"/>
              </a:buClr>
              <a:buSzPts val="2400"/>
              <a:buFont typeface="Quattrocento Sans" panose="020B0502050000020003"/>
              <a:buNone/>
              <a:defRPr sz="2400" b="0" i="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27"/>
          <p:cNvSpPr txBox="1"/>
          <p:nvPr>
            <p:ph type="body" idx="1"/>
          </p:nvPr>
        </p:nvSpPr>
        <p:spPr>
          <a:xfrm>
            <a:off x="1727200" y="1066800"/>
            <a:ext cx="10363200" cy="4572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80"/>
              </a:spcBef>
              <a:spcAft>
                <a:spcPts val="0"/>
              </a:spcAft>
              <a:buClr>
                <a:schemeClr val="dk1"/>
              </a:buClr>
              <a:buSzPts val="2400"/>
              <a:buFont typeface="Quattrocento Sans" panose="020B0502050000020003"/>
              <a:buNone/>
              <a:defRPr sz="2400" b="1">
                <a:latin typeface="Quattrocento Sans" panose="020B0502050000020003"/>
                <a:ea typeface="Quattrocento Sans" panose="020B0502050000020003"/>
                <a:cs typeface="Quattrocento Sans" panose="020B0502050000020003"/>
                <a:sym typeface="Quattrocento Sans" panose="020B0502050000020003"/>
              </a:defRPr>
            </a:lvl1pPr>
            <a:lvl2pPr marL="914400" lvl="1" indent="-228600" algn="just">
              <a:lnSpc>
                <a:spcPct val="100000"/>
              </a:lnSpc>
              <a:spcBef>
                <a:spcPts val="320"/>
              </a:spcBef>
              <a:spcAft>
                <a:spcPts val="0"/>
              </a:spcAft>
              <a:buClr>
                <a:schemeClr val="dk1"/>
              </a:buClr>
              <a:buSzPts val="1600"/>
              <a:buFont typeface="Roboto" panose="02000000000000000000"/>
              <a:buNone/>
              <a:defRPr sz="1600">
                <a:latin typeface="Roboto" panose="02000000000000000000"/>
                <a:ea typeface="Roboto" panose="02000000000000000000"/>
                <a:cs typeface="Roboto" panose="02000000000000000000"/>
                <a:sym typeface="Roboto" panose="02000000000000000000"/>
              </a:defRPr>
            </a:lvl2pPr>
            <a:lvl3pPr marL="1371600" lvl="2" indent="-330200" algn="just">
              <a:lnSpc>
                <a:spcPct val="100000"/>
              </a:lnSpc>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3pPr>
            <a:lvl4pPr marL="1828800" lvl="3" indent="-330200" algn="just">
              <a:lnSpc>
                <a:spcPct val="100000"/>
              </a:lnSpc>
              <a:spcBef>
                <a:spcPts val="320"/>
              </a:spcBef>
              <a:spcAft>
                <a:spcPts val="0"/>
              </a:spcAft>
              <a:buClr>
                <a:schemeClr val="dk1"/>
              </a:buClr>
              <a:buSzPts val="1600"/>
              <a:buFont typeface="Courier New" panose="02070309020205020404"/>
              <a:buChar char="o"/>
              <a:defRPr sz="1600">
                <a:latin typeface="Roboto" panose="02000000000000000000"/>
                <a:ea typeface="Roboto" panose="02000000000000000000"/>
                <a:cs typeface="Roboto" panose="02000000000000000000"/>
                <a:sym typeface="Roboto" panose="02000000000000000000"/>
              </a:defRPr>
            </a:lvl4pPr>
            <a:lvl5pPr marL="2286000" lvl="4" indent="-330200" algn="just">
              <a:lnSpc>
                <a:spcPct val="100000"/>
              </a:lnSpc>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sp>
        <p:nvSpPr>
          <p:cNvPr id="100" name="Google Shape;100;p27"/>
          <p:cNvSpPr txBox="1"/>
          <p:nvPr>
            <p:ph type="body" idx="2"/>
          </p:nvPr>
        </p:nvSpPr>
        <p:spPr>
          <a:xfrm>
            <a:off x="6604000" y="1828800"/>
            <a:ext cx="5384800" cy="27432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80"/>
              </a:spcBef>
              <a:spcAft>
                <a:spcPts val="0"/>
              </a:spcAft>
              <a:buClr>
                <a:schemeClr val="dk1"/>
              </a:buClr>
              <a:buSzPts val="2400"/>
              <a:buFont typeface="Quattrocento Sans" panose="020B0502050000020003"/>
              <a:buNone/>
              <a:defRPr sz="2400" b="0">
                <a:latin typeface="Quattrocento Sans" panose="020B0502050000020003"/>
                <a:ea typeface="Quattrocento Sans" panose="020B0502050000020003"/>
                <a:cs typeface="Quattrocento Sans" panose="020B0502050000020003"/>
                <a:sym typeface="Quattrocento Sans" panose="020B0502050000020003"/>
              </a:defRPr>
            </a:lvl1pPr>
            <a:lvl2pPr marL="914400" lvl="1" indent="-228600" algn="just">
              <a:lnSpc>
                <a:spcPct val="100000"/>
              </a:lnSpc>
              <a:spcBef>
                <a:spcPts val="320"/>
              </a:spcBef>
              <a:spcAft>
                <a:spcPts val="0"/>
              </a:spcAft>
              <a:buClr>
                <a:schemeClr val="dk1"/>
              </a:buClr>
              <a:buSzPts val="1600"/>
              <a:buFont typeface="Roboto" panose="02000000000000000000"/>
              <a:buNone/>
              <a:defRPr sz="1600">
                <a:latin typeface="Roboto" panose="02000000000000000000"/>
                <a:ea typeface="Roboto" panose="02000000000000000000"/>
                <a:cs typeface="Roboto" panose="02000000000000000000"/>
                <a:sym typeface="Roboto" panose="02000000000000000000"/>
              </a:defRPr>
            </a:lvl2pPr>
            <a:lvl3pPr marL="1371600" lvl="2" indent="-330200" algn="just">
              <a:lnSpc>
                <a:spcPct val="100000"/>
              </a:lnSpc>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3pPr>
            <a:lvl4pPr marL="1828800" lvl="3" indent="-330200" algn="just">
              <a:lnSpc>
                <a:spcPct val="100000"/>
              </a:lnSpc>
              <a:spcBef>
                <a:spcPts val="320"/>
              </a:spcBef>
              <a:spcAft>
                <a:spcPts val="0"/>
              </a:spcAft>
              <a:buClr>
                <a:schemeClr val="dk1"/>
              </a:buClr>
              <a:buSzPts val="1600"/>
              <a:buFont typeface="Courier New" panose="02070309020205020404"/>
              <a:buChar char="o"/>
              <a:defRPr sz="1600">
                <a:latin typeface="Roboto" panose="02000000000000000000"/>
                <a:ea typeface="Roboto" panose="02000000000000000000"/>
                <a:cs typeface="Roboto" panose="02000000000000000000"/>
                <a:sym typeface="Roboto" panose="02000000000000000000"/>
              </a:defRPr>
            </a:lvl4pPr>
            <a:lvl5pPr marL="2286000" lvl="4" indent="-330200" algn="just">
              <a:lnSpc>
                <a:spcPct val="100000"/>
              </a:lnSpc>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sp>
        <p:nvSpPr>
          <p:cNvPr id="101" name="Google Shape;101;p27"/>
          <p:cNvSpPr txBox="1"/>
          <p:nvPr>
            <p:ph type="sldNum" idx="12"/>
          </p:nvPr>
        </p:nvSpPr>
        <p:spPr>
          <a:xfrm>
            <a:off x="-1828800" y="617220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02" name="Shape 102"/>
        <p:cNvGrpSpPr/>
        <p:nvPr/>
      </p:nvGrpSpPr>
      <p:grpSpPr>
        <a:xfrm>
          <a:off x="0" y="0"/>
          <a:ext cx="0" cy="0"/>
          <a:chOff x="0" y="0"/>
          <a:chExt cx="0" cy="0"/>
        </a:xfrm>
      </p:grpSpPr>
      <p:sp>
        <p:nvSpPr>
          <p:cNvPr id="103" name="Google Shape;103;p28"/>
          <p:cNvSpPr txBox="1"/>
          <p:nvPr>
            <p:ph type="title"/>
          </p:nvPr>
        </p:nvSpPr>
        <p:spPr>
          <a:xfrm>
            <a:off x="2946400" y="274638"/>
            <a:ext cx="8636000" cy="56356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28"/>
          <p:cNvSpPr txBox="1"/>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pic>
        <p:nvPicPr>
          <p:cNvPr id="105" name="Google Shape;105;p28"/>
          <p:cNvPicPr preferRelativeResize="0"/>
          <p:nvPr/>
        </p:nvPicPr>
        <p:blipFill rotWithShape="1">
          <a:blip r:embed="rId2"/>
          <a:srcRect/>
          <a:stretch>
            <a:fillRect/>
          </a:stretch>
        </p:blipFill>
        <p:spPr>
          <a:xfrm>
            <a:off x="711200" y="228601"/>
            <a:ext cx="2133600" cy="48490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12" name="Shape 112"/>
        <p:cNvGrpSpPr/>
        <p:nvPr/>
      </p:nvGrpSpPr>
      <p:grpSpPr>
        <a:xfrm>
          <a:off x="0" y="0"/>
          <a:ext cx="0" cy="0"/>
          <a:chOff x="0" y="0"/>
          <a:chExt cx="0" cy="0"/>
        </a:xfrm>
      </p:grpSpPr>
      <p:sp>
        <p:nvSpPr>
          <p:cNvPr id="113" name="Google Shape;113;g115e76f5ad1_0_360"/>
          <p:cNvSpPr txBox="1"/>
          <p:nvPr>
            <p:ph type="dt" idx="10"/>
          </p:nvPr>
        </p:nvSpPr>
        <p:spPr>
          <a:xfrm>
            <a:off x="609600" y="6356351"/>
            <a:ext cx="28449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g115e76f5ad1_0_360"/>
          <p:cNvSpPr txBox="1"/>
          <p:nvPr>
            <p:ph type="ftr" idx="11"/>
          </p:nvPr>
        </p:nvSpPr>
        <p:spPr>
          <a:xfrm>
            <a:off x="4165600" y="6356351"/>
            <a:ext cx="38607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g115e76f5ad1_0_360"/>
          <p:cNvSpPr txBox="1"/>
          <p:nvPr>
            <p:ph type="sldNum" idx="12"/>
          </p:nvPr>
        </p:nvSpPr>
        <p:spPr>
          <a:xfrm>
            <a:off x="8737600" y="6356351"/>
            <a:ext cx="2844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16" name="Shape 116"/>
        <p:cNvGrpSpPr/>
        <p:nvPr/>
      </p:nvGrpSpPr>
      <p:grpSpPr>
        <a:xfrm>
          <a:off x="0" y="0"/>
          <a:ext cx="0" cy="0"/>
          <a:chOff x="0" y="0"/>
          <a:chExt cx="0" cy="0"/>
        </a:xfrm>
      </p:grpSpPr>
      <p:sp>
        <p:nvSpPr>
          <p:cNvPr id="117" name="Google Shape;117;g115e76f5ad1_0_35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rgbClr val="FF5A33"/>
              </a:buClr>
              <a:buSzPts val="2800"/>
              <a:buFont typeface="Quattrocento Sans" panose="020B0502050000020003"/>
              <a:buNone/>
              <a:defRPr sz="2800" b="1" cap="small">
                <a:solidFill>
                  <a:srgbClr val="FF5A33"/>
                </a:solidFill>
                <a:latin typeface="Quattrocento Sans" panose="020B0502050000020003"/>
                <a:ea typeface="Quattrocento Sans" panose="020B0502050000020003"/>
                <a:cs typeface="Quattrocento Sans" panose="020B0502050000020003"/>
                <a:sym typeface="Quattrocento Sans" panose="020B0502050000020003"/>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8" name="Google Shape;118;g115e76f5ad1_0_352"/>
          <p:cNvSpPr txBox="1"/>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rgbClr val="FF5A33"/>
              </a:buClr>
              <a:buSzPts val="2800"/>
              <a:buFont typeface="Noto Sans Symbols"/>
              <a:buChar char="❑"/>
              <a:defRPr sz="2800">
                <a:latin typeface="Quattrocento Sans" panose="020B0502050000020003"/>
                <a:ea typeface="Quattrocento Sans" panose="020B0502050000020003"/>
                <a:cs typeface="Quattrocento Sans" panose="020B0502050000020003"/>
                <a:sym typeface="Quattrocento Sans" panose="020B0502050000020003"/>
              </a:defRPr>
            </a:lvl1pPr>
            <a:lvl2pPr marL="914400" lvl="1" indent="-381000" algn="l">
              <a:lnSpc>
                <a:spcPct val="100000"/>
              </a:lnSpc>
              <a:spcBef>
                <a:spcPts val="480"/>
              </a:spcBef>
              <a:spcAft>
                <a:spcPts val="0"/>
              </a:spcAft>
              <a:buClr>
                <a:srgbClr val="FF5A33"/>
              </a:buClr>
              <a:buSzPts val="2400"/>
              <a:buFont typeface="Noto Sans Symbols"/>
              <a:buChar char="❖"/>
              <a:defRPr sz="2400">
                <a:latin typeface="Quattrocento Sans" panose="020B0502050000020003"/>
                <a:ea typeface="Quattrocento Sans" panose="020B0502050000020003"/>
                <a:cs typeface="Quattrocento Sans" panose="020B0502050000020003"/>
                <a:sym typeface="Quattrocento Sans" panose="020B0502050000020003"/>
              </a:defRPr>
            </a:lvl2pPr>
            <a:lvl3pPr marL="1371600" lvl="2" indent="-355600" algn="l">
              <a:lnSpc>
                <a:spcPct val="100000"/>
              </a:lnSpc>
              <a:spcBef>
                <a:spcPts val="400"/>
              </a:spcBef>
              <a:spcAft>
                <a:spcPts val="0"/>
              </a:spcAft>
              <a:buClr>
                <a:srgbClr val="FF5A33"/>
              </a:buClr>
              <a:buSzPts val="2000"/>
              <a:buFont typeface="Noto Sans Symbols"/>
              <a:buChar char="⮚"/>
              <a:defRPr sz="2000">
                <a:latin typeface="Quattrocento Sans" panose="020B0502050000020003"/>
                <a:ea typeface="Quattrocento Sans" panose="020B0502050000020003"/>
                <a:cs typeface="Quattrocento Sans" panose="020B0502050000020003"/>
                <a:sym typeface="Quattrocento Sans" panose="020B0502050000020003"/>
              </a:defRPr>
            </a:lvl3pPr>
            <a:lvl4pPr marL="1828800" lvl="3" indent="-342900" algn="l">
              <a:lnSpc>
                <a:spcPct val="100000"/>
              </a:lnSpc>
              <a:spcBef>
                <a:spcPts val="360"/>
              </a:spcBef>
              <a:spcAft>
                <a:spcPts val="0"/>
              </a:spcAft>
              <a:buClr>
                <a:srgbClr val="FF5A33"/>
              </a:buClr>
              <a:buSzPts val="1800"/>
              <a:buFont typeface="Noto Sans Symbols"/>
              <a:buChar char="✔"/>
              <a:defRPr sz="1800">
                <a:latin typeface="Quattrocento Sans" panose="020B0502050000020003"/>
                <a:ea typeface="Quattrocento Sans" panose="020B0502050000020003"/>
                <a:cs typeface="Quattrocento Sans" panose="020B0502050000020003"/>
                <a:sym typeface="Quattrocento Sans" panose="020B0502050000020003"/>
              </a:defRPr>
            </a:lvl4pPr>
            <a:lvl5pPr marL="2286000" lvl="4" indent="-342900" algn="l">
              <a:lnSpc>
                <a:spcPct val="100000"/>
              </a:lnSpc>
              <a:spcBef>
                <a:spcPts val="360"/>
              </a:spcBef>
              <a:spcAft>
                <a:spcPts val="0"/>
              </a:spcAft>
              <a:buClr>
                <a:srgbClr val="FF5A33"/>
              </a:buClr>
              <a:buSzPts val="1800"/>
              <a:buFont typeface="Noto Sans Symbols"/>
              <a:buChar char="▪"/>
              <a:defRPr sz="1800">
                <a:latin typeface="Quattrocento Sans" panose="020B0502050000020003"/>
                <a:ea typeface="Quattrocento Sans" panose="020B0502050000020003"/>
                <a:cs typeface="Quattrocento Sans" panose="020B0502050000020003"/>
                <a:sym typeface="Quattrocento Sans" panose="020B0502050000020003"/>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sp>
        <p:nvSpPr>
          <p:cNvPr id="119" name="Google Shape;119;g115e76f5ad1_0_352"/>
          <p:cNvSpPr txBox="1"/>
          <p:nvPr>
            <p:ph type="dt" idx="10"/>
          </p:nvPr>
        </p:nvSpPr>
        <p:spPr>
          <a:xfrm>
            <a:off x="609600" y="6356351"/>
            <a:ext cx="28449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g115e76f5ad1_0_352"/>
          <p:cNvSpPr txBox="1"/>
          <p:nvPr>
            <p:ph type="ftr" idx="11"/>
          </p:nvPr>
        </p:nvSpPr>
        <p:spPr>
          <a:xfrm>
            <a:off x="4165600" y="6356351"/>
            <a:ext cx="38607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g115e76f5ad1_0_352"/>
          <p:cNvSpPr txBox="1"/>
          <p:nvPr>
            <p:ph type="sldNum" idx="12"/>
          </p:nvPr>
        </p:nvSpPr>
        <p:spPr>
          <a:xfrm>
            <a:off x="8737600" y="6356351"/>
            <a:ext cx="2844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pic>
        <p:nvPicPr>
          <p:cNvPr id="122" name="Google Shape;122;g115e76f5ad1_0_352"/>
          <p:cNvPicPr preferRelativeResize="0"/>
          <p:nvPr/>
        </p:nvPicPr>
        <p:blipFill rotWithShape="1">
          <a:blip r:embed="rId2"/>
          <a:srcRect/>
          <a:stretch>
            <a:fillRect/>
          </a:stretch>
        </p:blipFill>
        <p:spPr>
          <a:xfrm>
            <a:off x="609600" y="156573"/>
            <a:ext cx="1625602" cy="713824"/>
          </a:xfrm>
          <a:prstGeom prst="rect">
            <a:avLst/>
          </a:prstGeom>
          <a:noFill/>
          <a:ln>
            <a:noFill/>
          </a:ln>
        </p:spPr>
      </p:pic>
      <p:cxnSp>
        <p:nvCxnSpPr>
          <p:cNvPr id="123" name="Google Shape;123;g115e76f5ad1_0_352"/>
          <p:cNvCxnSpPr/>
          <p:nvPr/>
        </p:nvCxnSpPr>
        <p:spPr>
          <a:xfrm>
            <a:off x="609600" y="838200"/>
            <a:ext cx="10972800" cy="0"/>
          </a:xfrm>
          <a:prstGeom prst="straightConnector1">
            <a:avLst/>
          </a:prstGeom>
          <a:noFill/>
          <a:ln w="38100" cap="flat" cmpd="sng">
            <a:solidFill>
              <a:srgbClr val="FF9900"/>
            </a:solidFill>
            <a:prstDash val="solid"/>
            <a:round/>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24" name="Shape 124"/>
        <p:cNvGrpSpPr/>
        <p:nvPr/>
      </p:nvGrpSpPr>
      <p:grpSpPr>
        <a:xfrm>
          <a:off x="0" y="0"/>
          <a:ext cx="0" cy="0"/>
          <a:chOff x="0" y="0"/>
          <a:chExt cx="0" cy="0"/>
        </a:xfrm>
      </p:grpSpPr>
      <p:pic>
        <p:nvPicPr>
          <p:cNvPr id="125" name="Google Shape;125;g115e76f5ad1_0_345"/>
          <p:cNvPicPr preferRelativeResize="0"/>
          <p:nvPr/>
        </p:nvPicPr>
        <p:blipFill rotWithShape="1">
          <a:blip r:embed="rId2"/>
          <a:srcRect/>
          <a:stretch>
            <a:fillRect/>
          </a:stretch>
        </p:blipFill>
        <p:spPr>
          <a:xfrm>
            <a:off x="-4763" y="-4763"/>
            <a:ext cx="12201525" cy="6867525"/>
          </a:xfrm>
          <a:prstGeom prst="rect">
            <a:avLst/>
          </a:prstGeom>
          <a:noFill/>
          <a:ln>
            <a:noFill/>
          </a:ln>
        </p:spPr>
      </p:pic>
      <p:sp>
        <p:nvSpPr>
          <p:cNvPr id="126" name="Google Shape;126;g115e76f5ad1_0_345"/>
          <p:cNvSpPr txBox="1"/>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40"/>
              </a:spcBef>
              <a:spcAft>
                <a:spcPts val="0"/>
              </a:spcAft>
              <a:buClr>
                <a:srgbClr val="FF5A33"/>
              </a:buClr>
              <a:buSzPts val="2200"/>
              <a:buNone/>
              <a:defRPr sz="2200" b="1" cap="small">
                <a:solidFill>
                  <a:srgbClr val="FF5A33"/>
                </a:solidFill>
                <a:latin typeface="Quattrocento Sans" panose="020B0502050000020003"/>
                <a:ea typeface="Quattrocento Sans" panose="020B0502050000020003"/>
                <a:cs typeface="Quattrocento Sans" panose="020B0502050000020003"/>
                <a:sym typeface="Quattrocento Sans" panose="020B0502050000020003"/>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cxnSp>
        <p:nvCxnSpPr>
          <p:cNvPr id="127" name="Google Shape;127;g115e76f5ad1_0_345"/>
          <p:cNvCxnSpPr/>
          <p:nvPr/>
        </p:nvCxnSpPr>
        <p:spPr>
          <a:xfrm>
            <a:off x="5583936" y="4953000"/>
            <a:ext cx="6303300" cy="0"/>
          </a:xfrm>
          <a:prstGeom prst="straightConnector1">
            <a:avLst/>
          </a:prstGeom>
          <a:noFill/>
          <a:ln w="9525" cap="flat" cmpd="sng">
            <a:solidFill>
              <a:srgbClr val="FF5A33"/>
            </a:solidFill>
            <a:prstDash val="dot"/>
            <a:round/>
            <a:headEnd type="none" w="sm" len="sm"/>
            <a:tailEnd type="none" w="sm" len="sm"/>
          </a:ln>
        </p:spPr>
      </p:cxnSp>
      <p:sp>
        <p:nvSpPr>
          <p:cNvPr id="128" name="Google Shape;128;g115e76f5ad1_0_345"/>
          <p:cNvSpPr/>
          <p:nvPr/>
        </p:nvSpPr>
        <p:spPr>
          <a:xfrm>
            <a:off x="1060704" y="2133600"/>
            <a:ext cx="3308100" cy="3048000"/>
          </a:xfrm>
          <a:prstGeom prst="ellipse">
            <a:avLst/>
          </a:prstGeom>
          <a:solidFill>
            <a:schemeClr val="lt1"/>
          </a:solidFill>
          <a:ln>
            <a:noFill/>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29" name="Google Shape;129;g115e76f5ad1_0_345"/>
          <p:cNvSpPr txBox="1"/>
          <p:nvPr>
            <p:ph type="title"/>
          </p:nvPr>
        </p:nvSpPr>
        <p:spPr>
          <a:xfrm>
            <a:off x="5506720" y="4284596"/>
            <a:ext cx="6100200" cy="7050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FF5A33"/>
              </a:buClr>
              <a:buSzPts val="3400"/>
              <a:buFont typeface="Calibri" panose="020F0502020204030204"/>
              <a:buNone/>
              <a:defRPr sz="3400" b="1" cap="small">
                <a:solidFill>
                  <a:srgbClr val="FF5A33"/>
                </a:solidFill>
                <a:latin typeface="Calibri" panose="020F0502020204030204"/>
                <a:ea typeface="Calibri" panose="020F0502020204030204"/>
                <a:cs typeface="Calibri" panose="020F0502020204030204"/>
                <a:sym typeface="Calibri" panose="020F0502020204030204"/>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g115e76f5ad1_0_345"/>
          <p:cNvSpPr/>
          <p:nvPr>
            <p:ph type="pic" idx="2"/>
          </p:nvPr>
        </p:nvSpPr>
        <p:spPr>
          <a:xfrm>
            <a:off x="1016000" y="2743200"/>
            <a:ext cx="3352800" cy="18288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1" name="Shape 131"/>
        <p:cNvGrpSpPr/>
        <p:nvPr/>
      </p:nvGrpSpPr>
      <p:grpSpPr>
        <a:xfrm>
          <a:off x="0" y="0"/>
          <a:ext cx="0" cy="0"/>
          <a:chOff x="0" y="0"/>
          <a:chExt cx="0" cy="0"/>
        </a:xfrm>
      </p:grpSpPr>
      <p:sp>
        <p:nvSpPr>
          <p:cNvPr id="132" name="Google Shape;132;g115e76f5ad1_0_364"/>
          <p:cNvSpPr txBox="1"/>
          <p:nvPr>
            <p:ph type="title"/>
          </p:nvPr>
        </p:nvSpPr>
        <p:spPr>
          <a:xfrm>
            <a:off x="963084" y="4406901"/>
            <a:ext cx="10363200" cy="13620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panose="020F0502020204030204"/>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3" name="Google Shape;133;g115e76f5ad1_0_364"/>
          <p:cNvSpPr txBox="1"/>
          <p:nvPr>
            <p:ph type="body" idx="1"/>
          </p:nvPr>
        </p:nvSpPr>
        <p:spPr>
          <a:xfrm>
            <a:off x="963084" y="2906713"/>
            <a:ext cx="10363200" cy="15003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p:txBody>
      </p:sp>
      <p:sp>
        <p:nvSpPr>
          <p:cNvPr id="134" name="Google Shape;134;g115e76f5ad1_0_364"/>
          <p:cNvSpPr txBox="1"/>
          <p:nvPr>
            <p:ph type="dt" idx="10"/>
          </p:nvPr>
        </p:nvSpPr>
        <p:spPr>
          <a:xfrm>
            <a:off x="609600" y="6356351"/>
            <a:ext cx="28449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g115e76f5ad1_0_364"/>
          <p:cNvSpPr txBox="1"/>
          <p:nvPr>
            <p:ph type="ftr" idx="11"/>
          </p:nvPr>
        </p:nvSpPr>
        <p:spPr>
          <a:xfrm>
            <a:off x="4165600" y="6356351"/>
            <a:ext cx="38607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6" name="Google Shape;136;g115e76f5ad1_0_364"/>
          <p:cNvSpPr txBox="1"/>
          <p:nvPr>
            <p:ph type="sldNum" idx="12"/>
          </p:nvPr>
        </p:nvSpPr>
        <p:spPr>
          <a:xfrm>
            <a:off x="8737600" y="6356351"/>
            <a:ext cx="2844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37" name="Shape 137"/>
        <p:cNvGrpSpPr/>
        <p:nvPr/>
      </p:nvGrpSpPr>
      <p:grpSpPr>
        <a:xfrm>
          <a:off x="0" y="0"/>
          <a:ext cx="0" cy="0"/>
          <a:chOff x="0" y="0"/>
          <a:chExt cx="0" cy="0"/>
        </a:xfrm>
      </p:grpSpPr>
      <p:sp>
        <p:nvSpPr>
          <p:cNvPr id="138" name="Google Shape;138;g115e76f5ad1_0_370"/>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9" name="Google Shape;139;g115e76f5ad1_0_370"/>
          <p:cNvSpPr txBox="1"/>
          <p:nvPr>
            <p:ph type="body" idx="1"/>
          </p:nvPr>
        </p:nvSpPr>
        <p:spPr>
          <a:xfrm>
            <a:off x="609600" y="1600201"/>
            <a:ext cx="5384700" cy="4526100"/>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p:txBody>
      </p:sp>
      <p:sp>
        <p:nvSpPr>
          <p:cNvPr id="140" name="Google Shape;140;g115e76f5ad1_0_370"/>
          <p:cNvSpPr txBox="1"/>
          <p:nvPr>
            <p:ph type="body" idx="2"/>
          </p:nvPr>
        </p:nvSpPr>
        <p:spPr>
          <a:xfrm>
            <a:off x="6197600" y="1600201"/>
            <a:ext cx="5384700" cy="4526100"/>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p:txBody>
      </p:sp>
      <p:sp>
        <p:nvSpPr>
          <p:cNvPr id="141" name="Google Shape;141;g115e76f5ad1_0_370"/>
          <p:cNvSpPr txBox="1"/>
          <p:nvPr>
            <p:ph type="dt" idx="10"/>
          </p:nvPr>
        </p:nvSpPr>
        <p:spPr>
          <a:xfrm>
            <a:off x="609600" y="6356351"/>
            <a:ext cx="28449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2" name="Google Shape;142;g115e76f5ad1_0_370"/>
          <p:cNvSpPr txBox="1"/>
          <p:nvPr>
            <p:ph type="ftr" idx="11"/>
          </p:nvPr>
        </p:nvSpPr>
        <p:spPr>
          <a:xfrm>
            <a:off x="4165600" y="6356351"/>
            <a:ext cx="38607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3" name="Google Shape;143;g115e76f5ad1_0_370"/>
          <p:cNvSpPr txBox="1"/>
          <p:nvPr>
            <p:ph type="sldNum" idx="12"/>
          </p:nvPr>
        </p:nvSpPr>
        <p:spPr>
          <a:xfrm>
            <a:off x="8737600" y="6356351"/>
            <a:ext cx="2844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22" name="Shape 22"/>
        <p:cNvGrpSpPr/>
        <p:nvPr/>
      </p:nvGrpSpPr>
      <p:grpSpPr>
        <a:xfrm>
          <a:off x="0" y="0"/>
          <a:ext cx="0" cy="0"/>
          <a:chOff x="0" y="0"/>
          <a:chExt cx="0" cy="0"/>
        </a:xfrm>
      </p:grpSpPr>
      <p:sp>
        <p:nvSpPr>
          <p:cNvPr id="23" name="Google Shape;23;p16"/>
          <p:cNvSpPr txBox="1"/>
          <p:nvPr>
            <p:ph type="title"/>
          </p:nvPr>
        </p:nvSpPr>
        <p:spPr>
          <a:xfrm>
            <a:off x="2235202" y="274638"/>
            <a:ext cx="9347198" cy="48736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rgbClr val="FF5A33"/>
              </a:buClr>
              <a:buSzPts val="2800"/>
              <a:buFont typeface="Quattrocento Sans" panose="020B0502050000020003"/>
              <a:buNone/>
              <a:defRPr sz="2800" b="1" cap="small">
                <a:solidFill>
                  <a:srgbClr val="FF5A33"/>
                </a:solidFill>
                <a:latin typeface="Quattrocento Sans" panose="020B0502050000020003"/>
                <a:ea typeface="Quattrocento Sans" panose="020B0502050000020003"/>
                <a:cs typeface="Quattrocento Sans" panose="020B0502050000020003"/>
                <a:sym typeface="Quattrocento Sans" panose="020B0502050000020003"/>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16"/>
          <p:cNvSpPr txBox="1"/>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rgbClr val="FF5A33"/>
              </a:buClr>
              <a:buSzPts val="2800"/>
              <a:buFont typeface="Noto Sans Symbols"/>
              <a:buChar char="❑"/>
              <a:defRPr sz="2800">
                <a:latin typeface="Quattrocento Sans" panose="020B0502050000020003"/>
                <a:ea typeface="Quattrocento Sans" panose="020B0502050000020003"/>
                <a:cs typeface="Quattrocento Sans" panose="020B0502050000020003"/>
                <a:sym typeface="Quattrocento Sans" panose="020B0502050000020003"/>
              </a:defRPr>
            </a:lvl1pPr>
            <a:lvl2pPr marL="914400" lvl="1" indent="-381000" algn="l">
              <a:lnSpc>
                <a:spcPct val="100000"/>
              </a:lnSpc>
              <a:spcBef>
                <a:spcPts val="480"/>
              </a:spcBef>
              <a:spcAft>
                <a:spcPts val="0"/>
              </a:spcAft>
              <a:buClr>
                <a:srgbClr val="FF5A33"/>
              </a:buClr>
              <a:buSzPts val="2400"/>
              <a:buFont typeface="Noto Sans Symbols"/>
              <a:buChar char="❖"/>
              <a:defRPr sz="2400">
                <a:latin typeface="Quattrocento Sans" panose="020B0502050000020003"/>
                <a:ea typeface="Quattrocento Sans" panose="020B0502050000020003"/>
                <a:cs typeface="Quattrocento Sans" panose="020B0502050000020003"/>
                <a:sym typeface="Quattrocento Sans" panose="020B0502050000020003"/>
              </a:defRPr>
            </a:lvl2pPr>
            <a:lvl3pPr marL="1371600" lvl="2" indent="-355600" algn="l">
              <a:lnSpc>
                <a:spcPct val="100000"/>
              </a:lnSpc>
              <a:spcBef>
                <a:spcPts val="400"/>
              </a:spcBef>
              <a:spcAft>
                <a:spcPts val="0"/>
              </a:spcAft>
              <a:buClr>
                <a:srgbClr val="FF5A33"/>
              </a:buClr>
              <a:buSzPts val="2000"/>
              <a:buFont typeface="Noto Sans Symbols"/>
              <a:buChar char="⮚"/>
              <a:defRPr sz="2000">
                <a:latin typeface="Quattrocento Sans" panose="020B0502050000020003"/>
                <a:ea typeface="Quattrocento Sans" panose="020B0502050000020003"/>
                <a:cs typeface="Quattrocento Sans" panose="020B0502050000020003"/>
                <a:sym typeface="Quattrocento Sans" panose="020B0502050000020003"/>
              </a:defRPr>
            </a:lvl3pPr>
            <a:lvl4pPr marL="1828800" lvl="3" indent="-342900" algn="l">
              <a:lnSpc>
                <a:spcPct val="100000"/>
              </a:lnSpc>
              <a:spcBef>
                <a:spcPts val="360"/>
              </a:spcBef>
              <a:spcAft>
                <a:spcPts val="0"/>
              </a:spcAft>
              <a:buClr>
                <a:srgbClr val="FF5A33"/>
              </a:buClr>
              <a:buSzPts val="1800"/>
              <a:buFont typeface="Noto Sans Symbols"/>
              <a:buChar char="✔"/>
              <a:defRPr sz="1800">
                <a:latin typeface="Quattrocento Sans" panose="020B0502050000020003"/>
                <a:ea typeface="Quattrocento Sans" panose="020B0502050000020003"/>
                <a:cs typeface="Quattrocento Sans" panose="020B0502050000020003"/>
                <a:sym typeface="Quattrocento Sans" panose="020B0502050000020003"/>
              </a:defRPr>
            </a:lvl4pPr>
            <a:lvl5pPr marL="2286000" lvl="4" indent="-342900" algn="l">
              <a:lnSpc>
                <a:spcPct val="100000"/>
              </a:lnSpc>
              <a:spcBef>
                <a:spcPts val="360"/>
              </a:spcBef>
              <a:spcAft>
                <a:spcPts val="0"/>
              </a:spcAft>
              <a:buClr>
                <a:srgbClr val="FF5A33"/>
              </a:buClr>
              <a:buSzPts val="1800"/>
              <a:buFont typeface="Noto Sans Symbols"/>
              <a:buChar char="▪"/>
              <a:defRPr sz="1800">
                <a:latin typeface="Quattrocento Sans" panose="020B0502050000020003"/>
                <a:ea typeface="Quattrocento Sans" panose="020B0502050000020003"/>
                <a:cs typeface="Quattrocento Sans" panose="020B0502050000020003"/>
                <a:sym typeface="Quattrocento Sans" panose="020B0502050000020003"/>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sp>
        <p:nvSpPr>
          <p:cNvPr id="25" name="Google Shape;25;p16"/>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6"/>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6"/>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pic>
        <p:nvPicPr>
          <p:cNvPr id="28" name="Google Shape;28;p16"/>
          <p:cNvPicPr preferRelativeResize="0"/>
          <p:nvPr/>
        </p:nvPicPr>
        <p:blipFill rotWithShape="1">
          <a:blip r:embed="rId2"/>
          <a:srcRect/>
          <a:stretch>
            <a:fillRect/>
          </a:stretch>
        </p:blipFill>
        <p:spPr>
          <a:xfrm>
            <a:off x="609600" y="156573"/>
            <a:ext cx="1625602" cy="713824"/>
          </a:xfrm>
          <a:prstGeom prst="rect">
            <a:avLst/>
          </a:prstGeom>
          <a:noFill/>
          <a:ln>
            <a:noFill/>
          </a:ln>
        </p:spPr>
      </p:pic>
      <p:cxnSp>
        <p:nvCxnSpPr>
          <p:cNvPr id="29" name="Google Shape;29;p16"/>
          <p:cNvCxnSpPr/>
          <p:nvPr/>
        </p:nvCxnSpPr>
        <p:spPr>
          <a:xfrm>
            <a:off x="609600" y="838200"/>
            <a:ext cx="10972800" cy="0"/>
          </a:xfrm>
          <a:prstGeom prst="straightConnector1">
            <a:avLst/>
          </a:prstGeom>
          <a:noFill/>
          <a:ln w="38100" cap="flat" cmpd="sng">
            <a:solidFill>
              <a:srgbClr val="FF9900"/>
            </a:solidFill>
            <a:prstDash val="solid"/>
            <a:round/>
            <a:headEnd type="none" w="sm" len="sm"/>
            <a:tailEnd type="none" w="sm" len="sm"/>
          </a:ln>
        </p:spPr>
      </p:cxn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44" name="Shape 144"/>
        <p:cNvGrpSpPr/>
        <p:nvPr/>
      </p:nvGrpSpPr>
      <p:grpSpPr>
        <a:xfrm>
          <a:off x="0" y="0"/>
          <a:ext cx="0" cy="0"/>
          <a:chOff x="0" y="0"/>
          <a:chExt cx="0" cy="0"/>
        </a:xfrm>
      </p:grpSpPr>
      <p:sp>
        <p:nvSpPr>
          <p:cNvPr id="145" name="Google Shape;145;g115e76f5ad1_0_377"/>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panose="020F0502020204030204"/>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6" name="Google Shape;146;g115e76f5ad1_0_377"/>
          <p:cNvSpPr txBox="1"/>
          <p:nvPr>
            <p:ph type="body" idx="1"/>
          </p:nvPr>
        </p:nvSpPr>
        <p:spPr>
          <a:xfrm>
            <a:off x="609600" y="1535113"/>
            <a:ext cx="5386800" cy="6399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p:txBody>
      </p:sp>
      <p:sp>
        <p:nvSpPr>
          <p:cNvPr id="147" name="Google Shape;147;g115e76f5ad1_0_377"/>
          <p:cNvSpPr txBox="1"/>
          <p:nvPr>
            <p:ph type="body" idx="2"/>
          </p:nvPr>
        </p:nvSpPr>
        <p:spPr>
          <a:xfrm>
            <a:off x="609600" y="2174875"/>
            <a:ext cx="5386800" cy="395130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p:txBody>
      </p:sp>
      <p:sp>
        <p:nvSpPr>
          <p:cNvPr id="148" name="Google Shape;148;g115e76f5ad1_0_377"/>
          <p:cNvSpPr txBox="1"/>
          <p:nvPr>
            <p:ph type="body" idx="3"/>
          </p:nvPr>
        </p:nvSpPr>
        <p:spPr>
          <a:xfrm>
            <a:off x="6193368" y="1535113"/>
            <a:ext cx="5388900" cy="6399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p:txBody>
      </p:sp>
      <p:sp>
        <p:nvSpPr>
          <p:cNvPr id="149" name="Google Shape;149;g115e76f5ad1_0_377"/>
          <p:cNvSpPr txBox="1"/>
          <p:nvPr>
            <p:ph type="body" idx="4"/>
          </p:nvPr>
        </p:nvSpPr>
        <p:spPr>
          <a:xfrm>
            <a:off x="6193368" y="2174875"/>
            <a:ext cx="5388900" cy="3951300"/>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p:txBody>
      </p:sp>
      <p:sp>
        <p:nvSpPr>
          <p:cNvPr id="150" name="Google Shape;150;g115e76f5ad1_0_377"/>
          <p:cNvSpPr txBox="1"/>
          <p:nvPr>
            <p:ph type="dt" idx="10"/>
          </p:nvPr>
        </p:nvSpPr>
        <p:spPr>
          <a:xfrm>
            <a:off x="609600" y="6356351"/>
            <a:ext cx="28449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1" name="Google Shape;151;g115e76f5ad1_0_377"/>
          <p:cNvSpPr txBox="1"/>
          <p:nvPr>
            <p:ph type="ftr" idx="11"/>
          </p:nvPr>
        </p:nvSpPr>
        <p:spPr>
          <a:xfrm>
            <a:off x="4165600" y="6356351"/>
            <a:ext cx="38607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2" name="Google Shape;152;g115e76f5ad1_0_377"/>
          <p:cNvSpPr txBox="1"/>
          <p:nvPr>
            <p:ph type="sldNum" idx="12"/>
          </p:nvPr>
        </p:nvSpPr>
        <p:spPr>
          <a:xfrm>
            <a:off x="8737600" y="6356351"/>
            <a:ext cx="2844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53" name="Shape 153"/>
        <p:cNvGrpSpPr/>
        <p:nvPr/>
      </p:nvGrpSpPr>
      <p:grpSpPr>
        <a:xfrm>
          <a:off x="0" y="0"/>
          <a:ext cx="0" cy="0"/>
          <a:chOff x="0" y="0"/>
          <a:chExt cx="0" cy="0"/>
        </a:xfrm>
      </p:grpSpPr>
      <p:sp>
        <p:nvSpPr>
          <p:cNvPr id="154" name="Google Shape;154;g115e76f5ad1_0_386"/>
          <p:cNvSpPr txBox="1"/>
          <p:nvPr>
            <p:ph type="dt" idx="10"/>
          </p:nvPr>
        </p:nvSpPr>
        <p:spPr>
          <a:xfrm>
            <a:off x="609600" y="6356351"/>
            <a:ext cx="28449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5" name="Google Shape;155;g115e76f5ad1_0_386"/>
          <p:cNvSpPr txBox="1"/>
          <p:nvPr>
            <p:ph type="ftr" idx="11"/>
          </p:nvPr>
        </p:nvSpPr>
        <p:spPr>
          <a:xfrm>
            <a:off x="4165600" y="6356351"/>
            <a:ext cx="38607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6" name="Google Shape;156;g115e76f5ad1_0_386"/>
          <p:cNvSpPr txBox="1"/>
          <p:nvPr>
            <p:ph type="sldNum" idx="12"/>
          </p:nvPr>
        </p:nvSpPr>
        <p:spPr>
          <a:xfrm>
            <a:off x="8737600" y="6356351"/>
            <a:ext cx="2844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57" name="Google Shape;157;g115e76f5ad1_0_386"/>
          <p:cNvSpPr/>
          <p:nvPr/>
        </p:nvSpPr>
        <p:spPr>
          <a:xfrm>
            <a:off x="2032000" y="2551018"/>
            <a:ext cx="8534400" cy="32649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58" name="Google Shape;158;g115e76f5ad1_0_386" descr="http://uconndigitalarts.com/wp-content/uploads/2013/04/original.jpg"/>
          <p:cNvPicPr preferRelativeResize="0"/>
          <p:nvPr/>
        </p:nvPicPr>
        <p:blipFill rotWithShape="1">
          <a:blip r:embed="rId2"/>
          <a:srcRect t="43978" b="41310"/>
          <a:stretch>
            <a:fillRect/>
          </a:stretch>
        </p:blipFill>
        <p:spPr>
          <a:xfrm flipH="1">
            <a:off x="3732707" y="2575401"/>
            <a:ext cx="4568091" cy="283858"/>
          </a:xfrm>
          <a:prstGeom prst="rect">
            <a:avLst/>
          </a:prstGeom>
          <a:noFill/>
          <a:ln>
            <a:noFill/>
          </a:ln>
        </p:spPr>
      </p:pic>
      <p:pic>
        <p:nvPicPr>
          <p:cNvPr id="159" name="Google Shape;159;g115e76f5ad1_0_386" descr="C:\Users\powerpoint.vn\Downloads\1e2cd4b177168ad16ce2e7c504bba4d2.x400.jpeg"/>
          <p:cNvPicPr preferRelativeResize="0"/>
          <p:nvPr/>
        </p:nvPicPr>
        <p:blipFill rotWithShape="1">
          <a:blip r:embed="rId3"/>
          <a:srcRect b="55709"/>
          <a:stretch>
            <a:fillRect/>
          </a:stretch>
        </p:blipFill>
        <p:spPr>
          <a:xfrm>
            <a:off x="2568620" y="609600"/>
            <a:ext cx="7257961" cy="2828060"/>
          </a:xfrm>
          <a:prstGeom prst="rect">
            <a:avLst/>
          </a:prstGeom>
          <a:noFill/>
          <a:ln>
            <a:noFill/>
          </a:ln>
        </p:spPr>
      </p:pic>
      <p:sp>
        <p:nvSpPr>
          <p:cNvPr id="160" name="Google Shape;160;g115e76f5ad1_0_386"/>
          <p:cNvSpPr txBox="1"/>
          <p:nvPr/>
        </p:nvSpPr>
        <p:spPr>
          <a:xfrm>
            <a:off x="4103893" y="3124200"/>
            <a:ext cx="4735200" cy="2139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7200"/>
              <a:buFont typeface="Calibri" panose="020F0502020204030204"/>
              <a:buNone/>
            </a:pPr>
            <a:r>
              <a:rPr lang="en-US" sz="7200" b="1" i="0" u="none" strike="noStrike" cap="none">
                <a:solidFill>
                  <a:schemeClr val="lt1"/>
                </a:solidFill>
                <a:latin typeface="Calibri" panose="020F0502020204030204"/>
                <a:ea typeface="Calibri" panose="020F0502020204030204"/>
                <a:cs typeface="Calibri" panose="020F0502020204030204"/>
                <a:sym typeface="Calibri" panose="020F0502020204030204"/>
              </a:rPr>
              <a:t>DEM</a:t>
            </a:r>
            <a:r>
              <a:rPr lang="en-US" sz="11500" b="1" i="0" u="none" strike="noStrike" cap="none">
                <a:solidFill>
                  <a:schemeClr val="lt1"/>
                </a:solidFill>
                <a:latin typeface="Calibri" panose="020F0502020204030204"/>
                <a:ea typeface="Calibri" panose="020F0502020204030204"/>
                <a:cs typeface="Calibri" panose="020F0502020204030204"/>
                <a:sym typeface="Calibri" panose="020F0502020204030204"/>
              </a:rPr>
              <a:t>O</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161" name="Google Shape;161;g115e76f5ad1_0_386" descr="http://www.designofsignage.com/application/symbol/hands/image/600x600/hand-press-button-4.jpg"/>
          <p:cNvPicPr preferRelativeResize="0"/>
          <p:nvPr/>
        </p:nvPicPr>
        <p:blipFill rotWithShape="1">
          <a:blip r:embed="rId4"/>
          <a:srcRect/>
          <a:stretch>
            <a:fillRect/>
          </a:stretch>
        </p:blipFill>
        <p:spPr>
          <a:xfrm>
            <a:off x="6016752" y="3568725"/>
            <a:ext cx="3488948" cy="261671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62" name="Shape 162"/>
        <p:cNvGrpSpPr/>
        <p:nvPr/>
      </p:nvGrpSpPr>
      <p:grpSpPr>
        <a:xfrm>
          <a:off x="0" y="0"/>
          <a:ext cx="0" cy="0"/>
          <a:chOff x="0" y="0"/>
          <a:chExt cx="0" cy="0"/>
        </a:xfrm>
      </p:grpSpPr>
      <p:sp>
        <p:nvSpPr>
          <p:cNvPr id="163" name="Google Shape;163;g115e76f5ad1_0_395"/>
          <p:cNvSpPr txBox="1"/>
          <p:nvPr>
            <p:ph type="title"/>
          </p:nvPr>
        </p:nvSpPr>
        <p:spPr>
          <a:xfrm>
            <a:off x="609601" y="273050"/>
            <a:ext cx="4011000" cy="11622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panose="020F0502020204030204"/>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4" name="Google Shape;164;g115e76f5ad1_0_395"/>
          <p:cNvSpPr txBox="1"/>
          <p:nvPr>
            <p:ph type="body" idx="1"/>
          </p:nvPr>
        </p:nvSpPr>
        <p:spPr>
          <a:xfrm>
            <a:off x="4766733" y="273051"/>
            <a:ext cx="6815700" cy="5853000"/>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p:txBody>
      </p:sp>
      <p:sp>
        <p:nvSpPr>
          <p:cNvPr id="165" name="Google Shape;165;g115e76f5ad1_0_395"/>
          <p:cNvSpPr txBox="1"/>
          <p:nvPr>
            <p:ph type="body" idx="2"/>
          </p:nvPr>
        </p:nvSpPr>
        <p:spPr>
          <a:xfrm>
            <a:off x="609601" y="1435101"/>
            <a:ext cx="4011000" cy="46911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p:txBody>
      </p:sp>
      <p:sp>
        <p:nvSpPr>
          <p:cNvPr id="166" name="Google Shape;166;g115e76f5ad1_0_395"/>
          <p:cNvSpPr txBox="1"/>
          <p:nvPr>
            <p:ph type="dt" idx="10"/>
          </p:nvPr>
        </p:nvSpPr>
        <p:spPr>
          <a:xfrm>
            <a:off x="609600" y="6356351"/>
            <a:ext cx="28449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7" name="Google Shape;167;g115e76f5ad1_0_395"/>
          <p:cNvSpPr txBox="1"/>
          <p:nvPr>
            <p:ph type="ftr" idx="11"/>
          </p:nvPr>
        </p:nvSpPr>
        <p:spPr>
          <a:xfrm>
            <a:off x="4165600" y="6356351"/>
            <a:ext cx="38607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8" name="Google Shape;168;g115e76f5ad1_0_395"/>
          <p:cNvSpPr txBox="1"/>
          <p:nvPr>
            <p:ph type="sldNum" idx="12"/>
          </p:nvPr>
        </p:nvSpPr>
        <p:spPr>
          <a:xfrm>
            <a:off x="8737600" y="6356351"/>
            <a:ext cx="2844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69" name="Shape 169"/>
        <p:cNvGrpSpPr/>
        <p:nvPr/>
      </p:nvGrpSpPr>
      <p:grpSpPr>
        <a:xfrm>
          <a:off x="0" y="0"/>
          <a:ext cx="0" cy="0"/>
          <a:chOff x="0" y="0"/>
          <a:chExt cx="0" cy="0"/>
        </a:xfrm>
      </p:grpSpPr>
      <p:sp>
        <p:nvSpPr>
          <p:cNvPr id="170" name="Google Shape;170;g115e76f5ad1_0_402"/>
          <p:cNvSpPr txBox="1"/>
          <p:nvPr>
            <p:ph type="title"/>
          </p:nvPr>
        </p:nvSpPr>
        <p:spPr>
          <a:xfrm>
            <a:off x="2389717" y="4800600"/>
            <a:ext cx="7315200" cy="5667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panose="020F0502020204030204"/>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1" name="Google Shape;171;g115e76f5ad1_0_402"/>
          <p:cNvSpPr/>
          <p:nvPr>
            <p:ph type="pic" idx="2"/>
          </p:nvPr>
        </p:nvSpPr>
        <p:spPr>
          <a:xfrm>
            <a:off x="2389717" y="612775"/>
            <a:ext cx="7315200" cy="4114800"/>
          </a:xfrm>
          <a:prstGeom prst="rect">
            <a:avLst/>
          </a:prstGeom>
          <a:noFill/>
          <a:ln>
            <a:noFill/>
          </a:ln>
        </p:spPr>
      </p:sp>
      <p:sp>
        <p:nvSpPr>
          <p:cNvPr id="172" name="Google Shape;172;g115e76f5ad1_0_402"/>
          <p:cNvSpPr txBox="1"/>
          <p:nvPr>
            <p:ph type="body" idx="1"/>
          </p:nvPr>
        </p:nvSpPr>
        <p:spPr>
          <a:xfrm>
            <a:off x="2389717" y="5367338"/>
            <a:ext cx="7315200" cy="8049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p:txBody>
      </p:sp>
      <p:sp>
        <p:nvSpPr>
          <p:cNvPr id="173" name="Google Shape;173;g115e76f5ad1_0_402"/>
          <p:cNvSpPr txBox="1"/>
          <p:nvPr>
            <p:ph type="dt" idx="10"/>
          </p:nvPr>
        </p:nvSpPr>
        <p:spPr>
          <a:xfrm>
            <a:off x="609600" y="6356351"/>
            <a:ext cx="28449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4" name="Google Shape;174;g115e76f5ad1_0_402"/>
          <p:cNvSpPr txBox="1"/>
          <p:nvPr>
            <p:ph type="ftr" idx="11"/>
          </p:nvPr>
        </p:nvSpPr>
        <p:spPr>
          <a:xfrm>
            <a:off x="4165600" y="6356351"/>
            <a:ext cx="38607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5" name="Google Shape;175;g115e76f5ad1_0_402"/>
          <p:cNvSpPr txBox="1"/>
          <p:nvPr>
            <p:ph type="sldNum" idx="12"/>
          </p:nvPr>
        </p:nvSpPr>
        <p:spPr>
          <a:xfrm>
            <a:off x="8737600" y="6356351"/>
            <a:ext cx="2844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76" name="Shape 176"/>
        <p:cNvGrpSpPr/>
        <p:nvPr/>
      </p:nvGrpSpPr>
      <p:grpSpPr>
        <a:xfrm>
          <a:off x="0" y="0"/>
          <a:ext cx="0" cy="0"/>
          <a:chOff x="0" y="0"/>
          <a:chExt cx="0" cy="0"/>
        </a:xfrm>
      </p:grpSpPr>
      <p:sp>
        <p:nvSpPr>
          <p:cNvPr id="177" name="Google Shape;177;g115e76f5ad1_0_409"/>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8" name="Google Shape;178;g115e76f5ad1_0_409"/>
          <p:cNvSpPr txBox="1"/>
          <p:nvPr>
            <p:ph type="body" idx="1"/>
          </p:nvPr>
        </p:nvSpPr>
        <p:spPr>
          <a:xfrm rot="5400000">
            <a:off x="3832950" y="-1623149"/>
            <a:ext cx="4526100" cy="10972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sp>
        <p:nvSpPr>
          <p:cNvPr id="179" name="Google Shape;179;g115e76f5ad1_0_409"/>
          <p:cNvSpPr txBox="1"/>
          <p:nvPr>
            <p:ph type="dt" idx="10"/>
          </p:nvPr>
        </p:nvSpPr>
        <p:spPr>
          <a:xfrm>
            <a:off x="609600" y="6356351"/>
            <a:ext cx="28449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0" name="Google Shape;180;g115e76f5ad1_0_409"/>
          <p:cNvSpPr txBox="1"/>
          <p:nvPr>
            <p:ph type="ftr" idx="11"/>
          </p:nvPr>
        </p:nvSpPr>
        <p:spPr>
          <a:xfrm>
            <a:off x="4165600" y="6356351"/>
            <a:ext cx="38607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1" name="Google Shape;181;g115e76f5ad1_0_409"/>
          <p:cNvSpPr txBox="1"/>
          <p:nvPr>
            <p:ph type="sldNum" idx="12"/>
          </p:nvPr>
        </p:nvSpPr>
        <p:spPr>
          <a:xfrm>
            <a:off x="8737600" y="6356351"/>
            <a:ext cx="2844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82" name="Shape 182"/>
        <p:cNvGrpSpPr/>
        <p:nvPr/>
      </p:nvGrpSpPr>
      <p:grpSpPr>
        <a:xfrm>
          <a:off x="0" y="0"/>
          <a:ext cx="0" cy="0"/>
          <a:chOff x="0" y="0"/>
          <a:chExt cx="0" cy="0"/>
        </a:xfrm>
      </p:grpSpPr>
      <p:sp>
        <p:nvSpPr>
          <p:cNvPr id="183" name="Google Shape;183;g115e76f5ad1_0_415"/>
          <p:cNvSpPr txBox="1"/>
          <p:nvPr>
            <p:ph type="title"/>
          </p:nvPr>
        </p:nvSpPr>
        <p:spPr>
          <a:xfrm rot="5400000">
            <a:off x="7285050" y="1828789"/>
            <a:ext cx="5851500" cy="27432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4" name="Google Shape;184;g115e76f5ad1_0_415"/>
          <p:cNvSpPr txBox="1"/>
          <p:nvPr>
            <p:ph type="body" idx="1"/>
          </p:nvPr>
        </p:nvSpPr>
        <p:spPr>
          <a:xfrm rot="5400000">
            <a:off x="1697000" y="-812861"/>
            <a:ext cx="5851500" cy="80265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sp>
        <p:nvSpPr>
          <p:cNvPr id="185" name="Google Shape;185;g115e76f5ad1_0_415"/>
          <p:cNvSpPr txBox="1"/>
          <p:nvPr>
            <p:ph type="dt" idx="10"/>
          </p:nvPr>
        </p:nvSpPr>
        <p:spPr>
          <a:xfrm>
            <a:off x="609600" y="6356351"/>
            <a:ext cx="28449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6" name="Google Shape;186;g115e76f5ad1_0_415"/>
          <p:cNvSpPr txBox="1"/>
          <p:nvPr>
            <p:ph type="ftr" idx="11"/>
          </p:nvPr>
        </p:nvSpPr>
        <p:spPr>
          <a:xfrm>
            <a:off x="4165600" y="6356351"/>
            <a:ext cx="38607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7" name="Google Shape;187;g115e76f5ad1_0_415"/>
          <p:cNvSpPr txBox="1"/>
          <p:nvPr>
            <p:ph type="sldNum" idx="12"/>
          </p:nvPr>
        </p:nvSpPr>
        <p:spPr>
          <a:xfrm>
            <a:off x="8737600" y="6356351"/>
            <a:ext cx="2844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mp; Content">
  <p:cSld name="Title &amp; Content">
    <p:spTree>
      <p:nvGrpSpPr>
        <p:cNvPr id="188" name="Shape 188"/>
        <p:cNvGrpSpPr/>
        <p:nvPr/>
      </p:nvGrpSpPr>
      <p:grpSpPr>
        <a:xfrm>
          <a:off x="0" y="0"/>
          <a:ext cx="0" cy="0"/>
          <a:chOff x="0" y="0"/>
          <a:chExt cx="0" cy="0"/>
        </a:xfrm>
      </p:grpSpPr>
      <p:sp>
        <p:nvSpPr>
          <p:cNvPr id="189" name="Google Shape;189;g115e76f5ad1_0_421"/>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0" name="Google Shape;190;g115e76f5ad1_0_421"/>
          <p:cNvSpPr txBox="1"/>
          <p:nvPr/>
        </p:nvSpPr>
        <p:spPr>
          <a:xfrm>
            <a:off x="2946400" y="274638"/>
            <a:ext cx="8636100" cy="5637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FF9900"/>
              </a:buClr>
              <a:buSzPts val="3200"/>
              <a:buFont typeface="Quattrocento Sans" panose="020B0502050000020003"/>
              <a:buNone/>
            </a:pPr>
            <a:r>
              <a:rPr lang="en-US" sz="3200" b="1" i="0" u="none" strike="noStrike" cap="small">
                <a:solidFill>
                  <a:srgbClr val="FF9900"/>
                </a:solidFill>
                <a:latin typeface="Quattrocento Sans" panose="020B0502050000020003"/>
                <a:ea typeface="Quattrocento Sans" panose="020B0502050000020003"/>
                <a:cs typeface="Quattrocento Sans" panose="020B0502050000020003"/>
                <a:sym typeface="Quattrocento Sans" panose="020B0502050000020003"/>
              </a:rPr>
              <a:t>Click to edit Master title style</a:t>
            </a:r>
            <a:endParaRPr sz="3200" b="1" i="0" u="none" strike="noStrike" cap="small">
              <a:solidFill>
                <a:srgbClr val="FF9900"/>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191" name="Google Shape;191;g115e76f5ad1_0_421"/>
          <p:cNvSpPr txBox="1"/>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pic>
        <p:nvPicPr>
          <p:cNvPr id="192" name="Google Shape;192;g115e76f5ad1_0_421"/>
          <p:cNvPicPr preferRelativeResize="0"/>
          <p:nvPr/>
        </p:nvPicPr>
        <p:blipFill rotWithShape="1">
          <a:blip r:embed="rId2"/>
          <a:srcRect/>
          <a:stretch>
            <a:fillRect/>
          </a:stretch>
        </p:blipFill>
        <p:spPr>
          <a:xfrm>
            <a:off x="711200" y="228601"/>
            <a:ext cx="2133600" cy="484909"/>
          </a:xfrm>
          <a:prstGeom prst="rect">
            <a:avLst/>
          </a:prstGeom>
          <a:noFill/>
          <a:ln>
            <a:noFill/>
          </a:ln>
        </p:spPr>
      </p:pic>
      <p:cxnSp>
        <p:nvCxnSpPr>
          <p:cNvPr id="193" name="Google Shape;193;g115e76f5ad1_0_421"/>
          <p:cNvCxnSpPr/>
          <p:nvPr/>
        </p:nvCxnSpPr>
        <p:spPr>
          <a:xfrm rot="10800000">
            <a:off x="711300" y="835152"/>
            <a:ext cx="10871100" cy="0"/>
          </a:xfrm>
          <a:prstGeom prst="straightConnector1">
            <a:avLst/>
          </a:prstGeom>
          <a:noFill/>
          <a:ln w="38100" cap="flat" cmpd="sng">
            <a:solidFill>
              <a:srgbClr val="BD4B48"/>
            </a:solidFill>
            <a:prstDash val="solid"/>
            <a:round/>
            <a:headEnd type="none" w="sm" len="sm"/>
            <a:tailEnd type="none" w="sm" len="sm"/>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94" name="Shape 194"/>
        <p:cNvGrpSpPr/>
        <p:nvPr/>
      </p:nvGrpSpPr>
      <p:grpSpPr>
        <a:xfrm>
          <a:off x="0" y="0"/>
          <a:ext cx="0" cy="0"/>
          <a:chOff x="0" y="0"/>
          <a:chExt cx="0" cy="0"/>
        </a:xfrm>
      </p:grpSpPr>
      <p:sp>
        <p:nvSpPr>
          <p:cNvPr id="195" name="Google Shape;195;g115e76f5ad1_0_427"/>
          <p:cNvSpPr txBox="1"/>
          <p:nvPr>
            <p:ph type="title"/>
          </p:nvPr>
        </p:nvSpPr>
        <p:spPr>
          <a:xfrm>
            <a:off x="2336800" y="198438"/>
            <a:ext cx="9448800" cy="487500"/>
          </a:xfrm>
          <a:prstGeom prst="rect">
            <a:avLst/>
          </a:prstGeom>
          <a:noFill/>
          <a:ln>
            <a:noFill/>
          </a:ln>
        </p:spPr>
        <p:txBody>
          <a:bodyPr spcFirstLastPara="1" wrap="square" lIns="91425" tIns="45700" rIns="91425" bIns="45700" anchor="t" anchorCtr="0">
            <a:normAutofit/>
          </a:bodyPr>
          <a:lstStyle>
            <a:lvl1pPr lvl="0" algn="r">
              <a:lnSpc>
                <a:spcPct val="100000"/>
              </a:lnSpc>
              <a:spcBef>
                <a:spcPts val="0"/>
              </a:spcBef>
              <a:spcAft>
                <a:spcPts val="0"/>
              </a:spcAft>
              <a:buClr>
                <a:schemeClr val="lt1"/>
              </a:buClr>
              <a:buSzPts val="2400"/>
              <a:buFont typeface="Quattrocento Sans" panose="020B0502050000020003"/>
              <a:buNone/>
              <a:defRPr sz="2400" b="0" i="0">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6" name="Google Shape;196;g115e76f5ad1_0_427"/>
          <p:cNvSpPr txBox="1"/>
          <p:nvPr>
            <p:ph type="body" idx="1"/>
          </p:nvPr>
        </p:nvSpPr>
        <p:spPr>
          <a:xfrm>
            <a:off x="1727200" y="1066800"/>
            <a:ext cx="10363200" cy="4572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80"/>
              </a:spcBef>
              <a:spcAft>
                <a:spcPts val="0"/>
              </a:spcAft>
              <a:buClr>
                <a:schemeClr val="dk1"/>
              </a:buClr>
              <a:buSzPts val="2400"/>
              <a:buFont typeface="Quattrocento Sans" panose="020B0502050000020003"/>
              <a:buNone/>
              <a:defRPr sz="2400" b="1">
                <a:latin typeface="Quattrocento Sans" panose="020B0502050000020003"/>
                <a:ea typeface="Quattrocento Sans" panose="020B0502050000020003"/>
                <a:cs typeface="Quattrocento Sans" panose="020B0502050000020003"/>
                <a:sym typeface="Quattrocento Sans" panose="020B0502050000020003"/>
              </a:defRPr>
            </a:lvl1pPr>
            <a:lvl2pPr marL="914400" lvl="1" indent="-228600" algn="just">
              <a:lnSpc>
                <a:spcPct val="100000"/>
              </a:lnSpc>
              <a:spcBef>
                <a:spcPts val="320"/>
              </a:spcBef>
              <a:spcAft>
                <a:spcPts val="0"/>
              </a:spcAft>
              <a:buClr>
                <a:schemeClr val="dk1"/>
              </a:buClr>
              <a:buSzPts val="1600"/>
              <a:buFont typeface="Roboto" panose="02000000000000000000"/>
              <a:buNone/>
              <a:defRPr sz="1600">
                <a:latin typeface="Roboto" panose="02000000000000000000"/>
                <a:ea typeface="Roboto" panose="02000000000000000000"/>
                <a:cs typeface="Roboto" panose="02000000000000000000"/>
                <a:sym typeface="Roboto" panose="02000000000000000000"/>
              </a:defRPr>
            </a:lvl2pPr>
            <a:lvl3pPr marL="1371600" lvl="2" indent="-330200" algn="just">
              <a:lnSpc>
                <a:spcPct val="100000"/>
              </a:lnSpc>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3pPr>
            <a:lvl4pPr marL="1828800" lvl="3" indent="-330200" algn="just">
              <a:lnSpc>
                <a:spcPct val="100000"/>
              </a:lnSpc>
              <a:spcBef>
                <a:spcPts val="320"/>
              </a:spcBef>
              <a:spcAft>
                <a:spcPts val="0"/>
              </a:spcAft>
              <a:buClr>
                <a:schemeClr val="dk1"/>
              </a:buClr>
              <a:buSzPts val="1600"/>
              <a:buFont typeface="Courier New" panose="02070309020205020404"/>
              <a:buChar char="o"/>
              <a:defRPr sz="1600">
                <a:latin typeface="Roboto" panose="02000000000000000000"/>
                <a:ea typeface="Roboto" panose="02000000000000000000"/>
                <a:cs typeface="Roboto" panose="02000000000000000000"/>
                <a:sym typeface="Roboto" panose="02000000000000000000"/>
              </a:defRPr>
            </a:lvl4pPr>
            <a:lvl5pPr marL="2286000" lvl="4" indent="-330200" algn="just">
              <a:lnSpc>
                <a:spcPct val="100000"/>
              </a:lnSpc>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sp>
        <p:nvSpPr>
          <p:cNvPr id="197" name="Google Shape;197;g115e76f5ad1_0_427"/>
          <p:cNvSpPr txBox="1"/>
          <p:nvPr>
            <p:ph type="body" idx="2"/>
          </p:nvPr>
        </p:nvSpPr>
        <p:spPr>
          <a:xfrm>
            <a:off x="6604000" y="1828800"/>
            <a:ext cx="5384700" cy="27432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80"/>
              </a:spcBef>
              <a:spcAft>
                <a:spcPts val="0"/>
              </a:spcAft>
              <a:buClr>
                <a:schemeClr val="dk1"/>
              </a:buClr>
              <a:buSzPts val="2400"/>
              <a:buFont typeface="Quattrocento Sans" panose="020B0502050000020003"/>
              <a:buNone/>
              <a:defRPr sz="2400" b="0">
                <a:latin typeface="Quattrocento Sans" panose="020B0502050000020003"/>
                <a:ea typeface="Quattrocento Sans" panose="020B0502050000020003"/>
                <a:cs typeface="Quattrocento Sans" panose="020B0502050000020003"/>
                <a:sym typeface="Quattrocento Sans" panose="020B0502050000020003"/>
              </a:defRPr>
            </a:lvl1pPr>
            <a:lvl2pPr marL="914400" lvl="1" indent="-228600" algn="just">
              <a:lnSpc>
                <a:spcPct val="100000"/>
              </a:lnSpc>
              <a:spcBef>
                <a:spcPts val="320"/>
              </a:spcBef>
              <a:spcAft>
                <a:spcPts val="0"/>
              </a:spcAft>
              <a:buClr>
                <a:schemeClr val="dk1"/>
              </a:buClr>
              <a:buSzPts val="1600"/>
              <a:buFont typeface="Roboto" panose="02000000000000000000"/>
              <a:buNone/>
              <a:defRPr sz="1600">
                <a:latin typeface="Roboto" panose="02000000000000000000"/>
                <a:ea typeface="Roboto" panose="02000000000000000000"/>
                <a:cs typeface="Roboto" panose="02000000000000000000"/>
                <a:sym typeface="Roboto" panose="02000000000000000000"/>
              </a:defRPr>
            </a:lvl2pPr>
            <a:lvl3pPr marL="1371600" lvl="2" indent="-330200" algn="just">
              <a:lnSpc>
                <a:spcPct val="100000"/>
              </a:lnSpc>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3pPr>
            <a:lvl4pPr marL="1828800" lvl="3" indent="-330200" algn="just">
              <a:lnSpc>
                <a:spcPct val="100000"/>
              </a:lnSpc>
              <a:spcBef>
                <a:spcPts val="320"/>
              </a:spcBef>
              <a:spcAft>
                <a:spcPts val="0"/>
              </a:spcAft>
              <a:buClr>
                <a:schemeClr val="dk1"/>
              </a:buClr>
              <a:buSzPts val="1600"/>
              <a:buFont typeface="Courier New" panose="02070309020205020404"/>
              <a:buChar char="o"/>
              <a:defRPr sz="1600">
                <a:latin typeface="Roboto" panose="02000000000000000000"/>
                <a:ea typeface="Roboto" panose="02000000000000000000"/>
                <a:cs typeface="Roboto" panose="02000000000000000000"/>
                <a:sym typeface="Roboto" panose="02000000000000000000"/>
              </a:defRPr>
            </a:lvl4pPr>
            <a:lvl5pPr marL="2286000" lvl="4" indent="-330200" algn="just">
              <a:lnSpc>
                <a:spcPct val="100000"/>
              </a:lnSpc>
              <a:spcBef>
                <a:spcPts val="320"/>
              </a:spcBef>
              <a:spcAft>
                <a:spcPts val="0"/>
              </a:spcAft>
              <a:buClr>
                <a:schemeClr val="dk1"/>
              </a:buClr>
              <a:buSzPts val="1600"/>
              <a:buChar char="»"/>
              <a:defRPr sz="1600">
                <a:latin typeface="Roboto" panose="02000000000000000000"/>
                <a:ea typeface="Roboto" panose="02000000000000000000"/>
                <a:cs typeface="Roboto" panose="02000000000000000000"/>
                <a:sym typeface="Roboto" panose="02000000000000000000"/>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sp>
        <p:nvSpPr>
          <p:cNvPr id="198" name="Google Shape;198;g115e76f5ad1_0_427"/>
          <p:cNvSpPr txBox="1"/>
          <p:nvPr>
            <p:ph type="sldNum" idx="12"/>
          </p:nvPr>
        </p:nvSpPr>
        <p:spPr>
          <a:xfrm>
            <a:off x="-1828800" y="6172201"/>
            <a:ext cx="2844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chemeClr val="lt1"/>
                </a:solidFill>
                <a:latin typeface="Quattrocento Sans" panose="020B0502050000020003"/>
                <a:ea typeface="Quattrocento Sans" panose="020B0502050000020003"/>
                <a:cs typeface="Quattrocento Sans" panose="020B0502050000020003"/>
                <a:sym typeface="Quattrocento Sans" panose="020B0502050000020003"/>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99" name="Shape 199"/>
        <p:cNvGrpSpPr/>
        <p:nvPr/>
      </p:nvGrpSpPr>
      <p:grpSpPr>
        <a:xfrm>
          <a:off x="0" y="0"/>
          <a:ext cx="0" cy="0"/>
          <a:chOff x="0" y="0"/>
          <a:chExt cx="0" cy="0"/>
        </a:xfrm>
      </p:grpSpPr>
      <p:sp>
        <p:nvSpPr>
          <p:cNvPr id="200" name="Google Shape;200;g115e76f5ad1_0_432"/>
          <p:cNvSpPr txBox="1"/>
          <p:nvPr>
            <p:ph type="title"/>
          </p:nvPr>
        </p:nvSpPr>
        <p:spPr>
          <a:xfrm>
            <a:off x="2946400" y="274638"/>
            <a:ext cx="8636100" cy="5637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1" name="Google Shape;201;g115e76f5ad1_0_432"/>
          <p:cNvSpPr txBox="1"/>
          <p:nvPr>
            <p:ph type="body" idx="1"/>
          </p:nvPr>
        </p:nvSpPr>
        <p:spPr>
          <a:xfrm>
            <a:off x="609600" y="990600"/>
            <a:ext cx="10972800" cy="5562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p:txBody>
      </p:sp>
      <p:pic>
        <p:nvPicPr>
          <p:cNvPr id="202" name="Google Shape;202;g115e76f5ad1_0_432"/>
          <p:cNvPicPr preferRelativeResize="0"/>
          <p:nvPr/>
        </p:nvPicPr>
        <p:blipFill rotWithShape="1">
          <a:blip r:embed="rId2"/>
          <a:srcRect/>
          <a:stretch>
            <a:fillRect/>
          </a:stretch>
        </p:blipFill>
        <p:spPr>
          <a:xfrm>
            <a:off x="711200" y="228601"/>
            <a:ext cx="2133600" cy="48490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30" name="Shape 30"/>
        <p:cNvGrpSpPr/>
        <p:nvPr/>
      </p:nvGrpSpPr>
      <p:grpSpPr>
        <a:xfrm>
          <a:off x="0" y="0"/>
          <a:ext cx="0" cy="0"/>
          <a:chOff x="0" y="0"/>
          <a:chExt cx="0" cy="0"/>
        </a:xfrm>
      </p:grpSpPr>
      <p:sp>
        <p:nvSpPr>
          <p:cNvPr id="31" name="Google Shape;31;p17"/>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7"/>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7"/>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34" name="Shape 34"/>
        <p:cNvGrpSpPr/>
        <p:nvPr/>
      </p:nvGrpSpPr>
      <p:grpSpPr>
        <a:xfrm>
          <a:off x="0" y="0"/>
          <a:ext cx="0" cy="0"/>
          <a:chOff x="0" y="0"/>
          <a:chExt cx="0" cy="0"/>
        </a:xfrm>
      </p:grpSpPr>
      <p:sp>
        <p:nvSpPr>
          <p:cNvPr id="35" name="Google Shape;35;p18"/>
          <p:cNvSpPr txBox="1"/>
          <p:nvPr>
            <p:ph type="title"/>
          </p:nvPr>
        </p:nvSpPr>
        <p:spPr>
          <a:xfrm>
            <a:off x="963084" y="4406901"/>
            <a:ext cx="103632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panose="020F0502020204030204"/>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8"/>
          <p:cNvSpPr txBox="1"/>
          <p:nvPr>
            <p:ph type="body" idx="1"/>
          </p:nvPr>
        </p:nvSpPr>
        <p:spPr>
          <a:xfrm>
            <a:off x="963084" y="2906713"/>
            <a:ext cx="103632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p:txBody>
      </p:sp>
      <p:sp>
        <p:nvSpPr>
          <p:cNvPr id="37" name="Google Shape;37;p18"/>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8"/>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8"/>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40" name="Shape 40"/>
        <p:cNvGrpSpPr/>
        <p:nvPr/>
      </p:nvGrpSpPr>
      <p:grpSpPr>
        <a:xfrm>
          <a:off x="0" y="0"/>
          <a:ext cx="0" cy="0"/>
          <a:chOff x="0" y="0"/>
          <a:chExt cx="0" cy="0"/>
        </a:xfrm>
      </p:grpSpPr>
      <p:sp>
        <p:nvSpPr>
          <p:cNvPr id="41" name="Google Shape;41;p19"/>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9"/>
          <p:cNvSpPr txBox="1"/>
          <p:nvPr>
            <p:ph type="body" idx="1"/>
          </p:nvPr>
        </p:nvSpPr>
        <p:spPr>
          <a:xfrm>
            <a:off x="609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p:txBody>
      </p:sp>
      <p:sp>
        <p:nvSpPr>
          <p:cNvPr id="43" name="Google Shape;43;p19"/>
          <p:cNvSpPr txBox="1"/>
          <p:nvPr>
            <p:ph type="body" idx="2"/>
          </p:nvPr>
        </p:nvSpPr>
        <p:spPr>
          <a:xfrm>
            <a:off x="6197600" y="1600201"/>
            <a:ext cx="53848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p:txBody>
      </p:sp>
      <p:sp>
        <p:nvSpPr>
          <p:cNvPr id="44" name="Google Shape;44;p19"/>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9"/>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9"/>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47" name="Shape 47"/>
        <p:cNvGrpSpPr/>
        <p:nvPr/>
      </p:nvGrpSpPr>
      <p:grpSpPr>
        <a:xfrm>
          <a:off x="0" y="0"/>
          <a:ext cx="0" cy="0"/>
          <a:chOff x="0" y="0"/>
          <a:chExt cx="0" cy="0"/>
        </a:xfrm>
      </p:grpSpPr>
      <p:sp>
        <p:nvSpPr>
          <p:cNvPr id="48" name="Google Shape;48;p20"/>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panose="020F0502020204030204"/>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0"/>
          <p:cNvSpPr txBox="1"/>
          <p:nvPr>
            <p:ph type="body" idx="1"/>
          </p:nvPr>
        </p:nvSpPr>
        <p:spPr>
          <a:xfrm>
            <a:off x="609600" y="1535113"/>
            <a:ext cx="5386917"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p:txBody>
      </p:sp>
      <p:sp>
        <p:nvSpPr>
          <p:cNvPr id="50" name="Google Shape;50;p20"/>
          <p:cNvSpPr txBox="1"/>
          <p:nvPr>
            <p:ph type="body" idx="2"/>
          </p:nvPr>
        </p:nvSpPr>
        <p:spPr>
          <a:xfrm>
            <a:off x="609600" y="2174875"/>
            <a:ext cx="5386917"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p:txBody>
      </p:sp>
      <p:sp>
        <p:nvSpPr>
          <p:cNvPr id="51" name="Google Shape;51;p20"/>
          <p:cNvSpPr txBox="1"/>
          <p:nvPr>
            <p:ph type="body" idx="3"/>
          </p:nvPr>
        </p:nvSpPr>
        <p:spPr>
          <a:xfrm>
            <a:off x="6193368" y="1535113"/>
            <a:ext cx="5389033"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p:txBody>
      </p:sp>
      <p:sp>
        <p:nvSpPr>
          <p:cNvPr id="52" name="Google Shape;52;p20"/>
          <p:cNvSpPr txBox="1"/>
          <p:nvPr>
            <p:ph type="body" idx="4"/>
          </p:nvPr>
        </p:nvSpPr>
        <p:spPr>
          <a:xfrm>
            <a:off x="6193368" y="2174875"/>
            <a:ext cx="5389033"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p:txBody>
      </p:sp>
      <p:sp>
        <p:nvSpPr>
          <p:cNvPr id="53" name="Google Shape;53;p20"/>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0"/>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0"/>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56" name="Shape 56"/>
        <p:cNvGrpSpPr/>
        <p:nvPr/>
      </p:nvGrpSpPr>
      <p:grpSpPr>
        <a:xfrm>
          <a:off x="0" y="0"/>
          <a:ext cx="0" cy="0"/>
          <a:chOff x="0" y="0"/>
          <a:chExt cx="0" cy="0"/>
        </a:xfrm>
      </p:grpSpPr>
      <p:sp>
        <p:nvSpPr>
          <p:cNvPr id="57" name="Google Shape;57;p21"/>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1"/>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1"/>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60" name="Google Shape;60;p21"/>
          <p:cNvSpPr/>
          <p:nvPr/>
        </p:nvSpPr>
        <p:spPr>
          <a:xfrm>
            <a:off x="2032000" y="2551018"/>
            <a:ext cx="8534400" cy="326475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61" name="Google Shape;61;p21" descr="http://uconndigitalarts.com/wp-content/uploads/2013/04/original.jpg"/>
          <p:cNvPicPr preferRelativeResize="0"/>
          <p:nvPr/>
        </p:nvPicPr>
        <p:blipFill rotWithShape="1">
          <a:blip r:embed="rId2"/>
          <a:srcRect t="43978" b="41310"/>
          <a:stretch>
            <a:fillRect/>
          </a:stretch>
        </p:blipFill>
        <p:spPr>
          <a:xfrm flipH="1">
            <a:off x="3732707" y="2575401"/>
            <a:ext cx="4568091" cy="283858"/>
          </a:xfrm>
          <a:prstGeom prst="rect">
            <a:avLst/>
          </a:prstGeom>
          <a:noFill/>
          <a:ln>
            <a:noFill/>
          </a:ln>
        </p:spPr>
      </p:pic>
      <p:pic>
        <p:nvPicPr>
          <p:cNvPr id="62" name="Google Shape;62;p21" descr="C:\Users\powerpoint.vn\Downloads\1e2cd4b177168ad16ce2e7c504bba4d2.x400.jpeg"/>
          <p:cNvPicPr preferRelativeResize="0"/>
          <p:nvPr/>
        </p:nvPicPr>
        <p:blipFill rotWithShape="1">
          <a:blip r:embed="rId3"/>
          <a:srcRect b="55710"/>
          <a:stretch>
            <a:fillRect/>
          </a:stretch>
        </p:blipFill>
        <p:spPr>
          <a:xfrm>
            <a:off x="2568620" y="609600"/>
            <a:ext cx="7257961" cy="2828060"/>
          </a:xfrm>
          <a:prstGeom prst="rect">
            <a:avLst/>
          </a:prstGeom>
          <a:noFill/>
          <a:ln>
            <a:noFill/>
          </a:ln>
        </p:spPr>
      </p:pic>
      <p:sp>
        <p:nvSpPr>
          <p:cNvPr id="63" name="Google Shape;63;p21"/>
          <p:cNvSpPr txBox="1"/>
          <p:nvPr/>
        </p:nvSpPr>
        <p:spPr>
          <a:xfrm>
            <a:off x="4103893" y="3124200"/>
            <a:ext cx="4735308" cy="21390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lt1"/>
              </a:buClr>
              <a:buSzPts val="7200"/>
              <a:buFont typeface="Calibri" panose="020F0502020204030204"/>
              <a:buNone/>
            </a:pPr>
            <a:r>
              <a:rPr lang="en-US" sz="7200" b="1" i="0" u="none" strike="noStrike" cap="none">
                <a:solidFill>
                  <a:schemeClr val="lt1"/>
                </a:solidFill>
                <a:latin typeface="Calibri" panose="020F0502020204030204"/>
                <a:ea typeface="Calibri" panose="020F0502020204030204"/>
                <a:cs typeface="Calibri" panose="020F0502020204030204"/>
                <a:sym typeface="Calibri" panose="020F0502020204030204"/>
              </a:rPr>
              <a:t>DEM</a:t>
            </a:r>
            <a:r>
              <a:rPr lang="en-US" sz="11500" b="1" i="0" u="none" strike="noStrike" cap="none">
                <a:solidFill>
                  <a:schemeClr val="lt1"/>
                </a:solidFill>
                <a:latin typeface="Calibri" panose="020F0502020204030204"/>
                <a:ea typeface="Calibri" panose="020F0502020204030204"/>
                <a:cs typeface="Calibri" panose="020F0502020204030204"/>
                <a:sym typeface="Calibri" panose="020F0502020204030204"/>
              </a:rPr>
              <a:t>O</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64" name="Google Shape;64;p21" descr="http://www.designofsignage.com/application/symbol/hands/image/600x600/hand-press-button-4.jpg"/>
          <p:cNvPicPr preferRelativeResize="0"/>
          <p:nvPr/>
        </p:nvPicPr>
        <p:blipFill rotWithShape="1">
          <a:blip r:embed="rId4"/>
          <a:srcRect/>
          <a:stretch>
            <a:fillRect/>
          </a:stretch>
        </p:blipFill>
        <p:spPr>
          <a:xfrm>
            <a:off x="6016752" y="3568725"/>
            <a:ext cx="3488947" cy="261671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65" name="Shape 65"/>
        <p:cNvGrpSpPr/>
        <p:nvPr/>
      </p:nvGrpSpPr>
      <p:grpSpPr>
        <a:xfrm>
          <a:off x="0" y="0"/>
          <a:ext cx="0" cy="0"/>
          <a:chOff x="0" y="0"/>
          <a:chExt cx="0" cy="0"/>
        </a:xfrm>
      </p:grpSpPr>
      <p:sp>
        <p:nvSpPr>
          <p:cNvPr id="66" name="Google Shape;66;p22"/>
          <p:cNvSpPr txBox="1"/>
          <p:nvPr>
            <p:ph type="title"/>
          </p:nvPr>
        </p:nvSpPr>
        <p:spPr>
          <a:xfrm>
            <a:off x="609601" y="273050"/>
            <a:ext cx="4011084"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panose="020F0502020204030204"/>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2"/>
          <p:cNvSpPr txBox="1"/>
          <p:nvPr>
            <p:ph type="body" idx="1"/>
          </p:nvPr>
        </p:nvSpPr>
        <p:spPr>
          <a:xfrm>
            <a:off x="4766733" y="273051"/>
            <a:ext cx="6815667"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p:txBody>
      </p:sp>
      <p:sp>
        <p:nvSpPr>
          <p:cNvPr id="68" name="Google Shape;68;p22"/>
          <p:cNvSpPr txBox="1"/>
          <p:nvPr>
            <p:ph type="body" idx="2"/>
          </p:nvPr>
        </p:nvSpPr>
        <p:spPr>
          <a:xfrm>
            <a:off x="609601" y="1435101"/>
            <a:ext cx="4011084"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p:txBody>
      </p:sp>
      <p:sp>
        <p:nvSpPr>
          <p:cNvPr id="69" name="Google Shape;69;p22"/>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2"/>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2"/>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72" name="Shape 72"/>
        <p:cNvGrpSpPr/>
        <p:nvPr/>
      </p:nvGrpSpPr>
      <p:grpSpPr>
        <a:xfrm>
          <a:off x="0" y="0"/>
          <a:ext cx="0" cy="0"/>
          <a:chOff x="0" y="0"/>
          <a:chExt cx="0" cy="0"/>
        </a:xfrm>
      </p:grpSpPr>
      <p:sp>
        <p:nvSpPr>
          <p:cNvPr id="73" name="Google Shape;73;p23"/>
          <p:cNvSpPr txBox="1"/>
          <p:nvPr>
            <p:ph type="title"/>
          </p:nvPr>
        </p:nvSpPr>
        <p:spPr>
          <a:xfrm>
            <a:off x="2389717" y="4800600"/>
            <a:ext cx="73152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panose="020F0502020204030204"/>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3"/>
          <p:cNvSpPr/>
          <p:nvPr>
            <p:ph type="pic" idx="2"/>
          </p:nvPr>
        </p:nvSpPr>
        <p:spPr>
          <a:xfrm>
            <a:off x="2389717" y="612775"/>
            <a:ext cx="7315200" cy="4114800"/>
          </a:xfrm>
          <a:prstGeom prst="rect">
            <a:avLst/>
          </a:prstGeom>
          <a:noFill/>
          <a:ln>
            <a:noFill/>
          </a:ln>
        </p:spPr>
      </p:sp>
      <p:sp>
        <p:nvSpPr>
          <p:cNvPr id="75" name="Google Shape;75;p23"/>
          <p:cNvSpPr txBox="1"/>
          <p:nvPr>
            <p:ph type="body" idx="1"/>
          </p:nvPr>
        </p:nvSpPr>
        <p:spPr>
          <a:xfrm>
            <a:off x="2389717" y="5367338"/>
            <a:ext cx="73152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p:txBody>
      </p:sp>
      <p:sp>
        <p:nvSpPr>
          <p:cNvPr id="76" name="Google Shape;76;p23"/>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3"/>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3"/>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3.xml"/><Relationship Id="rId8" Type="http://schemas.openxmlformats.org/officeDocument/2006/relationships/slideLayout" Target="../slideLayouts/slideLayout22.xml"/><Relationship Id="rId7" Type="http://schemas.openxmlformats.org/officeDocument/2006/relationships/slideLayout" Target="../slideLayouts/slideLayout21.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5" Type="http://schemas.openxmlformats.org/officeDocument/2006/relationships/theme" Target="../theme/theme2.xml"/><Relationship Id="rId14" Type="http://schemas.openxmlformats.org/officeDocument/2006/relationships/slideLayout" Target="../slideLayouts/slideLayout28.xml"/><Relationship Id="rId13" Type="http://schemas.openxmlformats.org/officeDocument/2006/relationships/slideLayout" Target="../slideLayouts/slideLayout27.xml"/><Relationship Id="rId12" Type="http://schemas.openxmlformats.org/officeDocument/2006/relationships/slideLayout" Target="../slideLayouts/slideLayout26.xml"/><Relationship Id="rId11" Type="http://schemas.openxmlformats.org/officeDocument/2006/relationships/slideLayout" Target="../slideLayouts/slideLayout25.xml"/><Relationship Id="rId10" Type="http://schemas.openxmlformats.org/officeDocument/2006/relationships/slideLayout" Target="../slideLayouts/slideLayout24.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9" name="Shape 9"/>
        <p:cNvGrpSpPr/>
        <p:nvPr/>
      </p:nvGrpSpPr>
      <p:grpSpPr>
        <a:xfrm>
          <a:off x="0" y="0"/>
          <a:ext cx="0" cy="0"/>
          <a:chOff x="0" y="0"/>
          <a:chExt cx="0" cy="0"/>
        </a:xfrm>
      </p:grpSpPr>
      <p:sp>
        <p:nvSpPr>
          <p:cNvPr id="10" name="Google Shape;10;p14"/>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1" name="Google Shape;11;p14"/>
          <p:cNvSpPr txBox="1"/>
          <p:nvPr>
            <p:ph type="body" idx="1"/>
          </p:nvPr>
        </p:nvSpPr>
        <p:spPr>
          <a:xfrm>
            <a:off x="609600" y="1600201"/>
            <a:ext cx="109728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100000"/>
              </a:lnSpc>
              <a:spcBef>
                <a:spcPts val="56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100000"/>
              </a:lnSpc>
              <a:spcBef>
                <a:spcPts val="48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4"/>
          <p:cNvSpPr txBox="1"/>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3" name="Google Shape;13;p14"/>
          <p:cNvSpPr txBox="1"/>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4" name="Google Shape;14;p14"/>
          <p:cNvSpPr txBox="1"/>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06" name="Shape 106"/>
        <p:cNvGrpSpPr/>
        <p:nvPr/>
      </p:nvGrpSpPr>
      <p:grpSpPr>
        <a:xfrm>
          <a:off x="0" y="0"/>
          <a:ext cx="0" cy="0"/>
          <a:chOff x="0" y="0"/>
          <a:chExt cx="0" cy="0"/>
        </a:xfrm>
      </p:grpSpPr>
      <p:sp>
        <p:nvSpPr>
          <p:cNvPr id="107" name="Google Shape;107;g115e76f5ad1_0_339"/>
          <p:cNvSpPr txBox="1"/>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108" name="Google Shape;108;g115e76f5ad1_0_339"/>
          <p:cNvSpPr txBox="1"/>
          <p:nvPr>
            <p:ph type="body" idx="1"/>
          </p:nvPr>
        </p:nvSpPr>
        <p:spPr>
          <a:xfrm>
            <a:off x="609600" y="1600201"/>
            <a:ext cx="10972800" cy="4526100"/>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100000"/>
              </a:lnSpc>
              <a:spcBef>
                <a:spcPts val="56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100000"/>
              </a:lnSpc>
              <a:spcBef>
                <a:spcPts val="48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09" name="Google Shape;109;g115e76f5ad1_0_339"/>
          <p:cNvSpPr txBox="1"/>
          <p:nvPr>
            <p:ph type="dt" idx="10"/>
          </p:nvPr>
        </p:nvSpPr>
        <p:spPr>
          <a:xfrm>
            <a:off x="609600" y="6356351"/>
            <a:ext cx="28449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0" name="Google Shape;110;g115e76f5ad1_0_339"/>
          <p:cNvSpPr txBox="1"/>
          <p:nvPr>
            <p:ph type="ftr" idx="11"/>
          </p:nvPr>
        </p:nvSpPr>
        <p:spPr>
          <a:xfrm>
            <a:off x="4165600" y="6356351"/>
            <a:ext cx="38607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1" name="Google Shape;111;g115e76f5ad1_0_339"/>
          <p:cNvSpPr txBox="1"/>
          <p:nvPr>
            <p:ph type="sldNum" idx="12"/>
          </p:nvPr>
        </p:nvSpPr>
        <p:spPr>
          <a:xfrm>
            <a:off x="8737600" y="6356351"/>
            <a:ext cx="28449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5.xml"/><Relationship Id="rId1" Type="http://schemas.openxmlformats.org/officeDocument/2006/relationships/image" Target="../media/image7.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3.xml"/><Relationship Id="rId1" Type="http://schemas.openxmlformats.org/officeDocument/2006/relationships/image" Target="../media/image18.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3.xml"/><Relationship Id="rId1" Type="http://schemas.openxmlformats.org/officeDocument/2006/relationships/image" Target="../media/image1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06" name="Shape 206"/>
        <p:cNvGrpSpPr/>
        <p:nvPr/>
      </p:nvGrpSpPr>
      <p:grpSpPr>
        <a:xfrm>
          <a:off x="0" y="0"/>
          <a:ext cx="0" cy="0"/>
          <a:chOff x="0" y="0"/>
          <a:chExt cx="0" cy="0"/>
        </a:xfrm>
      </p:grpSpPr>
      <p:sp>
        <p:nvSpPr>
          <p:cNvPr id="207" name="Google Shape;207;g115e76f5ad1_0_0"/>
          <p:cNvSpPr txBox="1"/>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FF5A33"/>
              </a:buClr>
              <a:buSzPts val="2200"/>
              <a:buNone/>
            </a:pPr>
            <a:r>
              <a:rPr lang="en-US"/>
              <a:t>Bài 6: kế hoạch kiểm thử</a:t>
            </a:r>
            <a:endParaRPr lang="en-US"/>
          </a:p>
        </p:txBody>
      </p:sp>
      <p:sp>
        <p:nvSpPr>
          <p:cNvPr id="208" name="Google Shape;208;g115e76f5ad1_0_0"/>
          <p:cNvSpPr txBox="1"/>
          <p:nvPr>
            <p:ph type="title"/>
          </p:nvPr>
        </p:nvSpPr>
        <p:spPr>
          <a:xfrm>
            <a:off x="5506720" y="4284596"/>
            <a:ext cx="6100200" cy="705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FF5A33"/>
              </a:buClr>
              <a:buSzPts val="3400"/>
              <a:buFont typeface="Calibri" panose="020F0502020204030204"/>
              <a:buNone/>
            </a:pPr>
            <a:r>
              <a:rPr lang="en-US"/>
              <a:t>kiểm thử cơ bản(P1)</a:t>
            </a:r>
            <a:endParaRPr lang="en-US"/>
          </a:p>
        </p:txBody>
      </p:sp>
      <p:pic>
        <p:nvPicPr>
          <p:cNvPr id="209" name="Google Shape;209;g115e76f5ad1_0_0"/>
          <p:cNvPicPr preferRelativeResize="0"/>
          <p:nvPr/>
        </p:nvPicPr>
        <p:blipFill rotWithShape="1">
          <a:blip r:embed="rId1"/>
          <a:srcRect/>
          <a:stretch>
            <a:fillRect/>
          </a:stretch>
        </p:blipFill>
        <p:spPr>
          <a:xfrm>
            <a:off x="1890932" y="2406165"/>
            <a:ext cx="1693935" cy="2518699"/>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73" name="Shape 273"/>
        <p:cNvGrpSpPr/>
        <p:nvPr/>
      </p:nvGrpSpPr>
      <p:grpSpPr>
        <a:xfrm>
          <a:off x="0" y="0"/>
          <a:ext cx="0" cy="0"/>
          <a:chOff x="0" y="0"/>
          <a:chExt cx="0" cy="0"/>
        </a:xfrm>
      </p:grpSpPr>
      <p:sp>
        <p:nvSpPr>
          <p:cNvPr id="274" name="Google Shape;274;g116f0f54a95_0_14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testing</a:t>
            </a:r>
            <a:endParaRPr lang="en-US"/>
          </a:p>
        </p:txBody>
      </p:sp>
      <p:pic>
        <p:nvPicPr>
          <p:cNvPr id="275" name="Google Shape;275;g116f0f54a95_0_142"/>
          <p:cNvPicPr preferRelativeResize="0"/>
          <p:nvPr/>
        </p:nvPicPr>
        <p:blipFill>
          <a:blip r:embed="rId1"/>
          <a:stretch>
            <a:fillRect/>
          </a:stretch>
        </p:blipFill>
        <p:spPr>
          <a:xfrm>
            <a:off x="1800899" y="961925"/>
            <a:ext cx="7889600" cy="55580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279" name="Shape 279"/>
        <p:cNvGrpSpPr/>
        <p:nvPr/>
      </p:nvGrpSpPr>
      <p:grpSpPr>
        <a:xfrm>
          <a:off x="0" y="0"/>
          <a:ext cx="0" cy="0"/>
          <a:chOff x="0" y="0"/>
          <a:chExt cx="0" cy="0"/>
        </a:xfrm>
      </p:grpSpPr>
      <p:sp>
        <p:nvSpPr>
          <p:cNvPr id="280" name="Google Shape;280;g116f0f54a95_0_12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analyze the product</a:t>
            </a:r>
            <a:endParaRPr lang="en-US"/>
          </a:p>
        </p:txBody>
      </p:sp>
      <p:sp>
        <p:nvSpPr>
          <p:cNvPr id="281" name="Google Shape;281;g116f0f54a95_0_122"/>
          <p:cNvSpPr txBox="1"/>
          <p:nvPr/>
        </p:nvSpPr>
        <p:spPr>
          <a:xfrm>
            <a:off x="522375" y="1597325"/>
            <a:ext cx="11338200" cy="4733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Câu hỏi đặt ra là làm thế nào bạn có thể kiểm tra một sản phẩm mà không có bất kỳ thông tin nào về nó?</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Câu trả lời là Không thể. Bạn phải tìm hiểu kỹ một sản phẩm trước khi thử nghiệm.</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82" name="Google Shape;282;g116f0f54a95_0_122"/>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Phân tích sản phẩm</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81">
                                            <p:txEl>
                                              <p:pRg st="0" end="0"/>
                                            </p:txEl>
                                          </p:spTgt>
                                        </p:tgtEl>
                                        <p:attrNameLst>
                                          <p:attrName>style.visibility</p:attrName>
                                        </p:attrNameLst>
                                      </p:cBhvr>
                                      <p:to>
                                        <p:strVal val="visible"/>
                                      </p:to>
                                    </p:set>
                                    <p:anim calcmode="lin" valueType="num">
                                      <p:cBhvr additive="base">
                                        <p:cTn id="7" dur="1000"/>
                                        <p:tgtEl>
                                          <p:spTgt spid="281">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1">
                                            <p:txEl>
                                              <p:pRg st="1" end="1"/>
                                            </p:txEl>
                                          </p:spTgt>
                                        </p:tgtEl>
                                        <p:attrNameLst>
                                          <p:attrName>style.visibility</p:attrName>
                                        </p:attrNameLst>
                                      </p:cBhvr>
                                      <p:to>
                                        <p:strVal val="visible"/>
                                      </p:to>
                                    </p:set>
                                    <p:anim calcmode="lin" valueType="num">
                                      <p:cBhvr additive="base">
                                        <p:cTn id="12" dur="1000"/>
                                        <p:tgtEl>
                                          <p:spTgt spid="281">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81">
                                            <p:txEl>
                                              <p:pRg st="2" end="2"/>
                                            </p:txEl>
                                          </p:spTgt>
                                        </p:tgtEl>
                                        <p:attrNameLst>
                                          <p:attrName>style.visibility</p:attrName>
                                        </p:attrNameLst>
                                      </p:cBhvr>
                                      <p:to>
                                        <p:strVal val="visible"/>
                                      </p:to>
                                    </p:set>
                                    <p:anim calcmode="lin" valueType="num">
                                      <p:cBhvr additive="base">
                                        <p:cTn id="17" dur="1000"/>
                                        <p:tgtEl>
                                          <p:spTgt spid="281">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86" name="Shape 286"/>
        <p:cNvGrpSpPr/>
        <p:nvPr/>
      </p:nvGrpSpPr>
      <p:grpSpPr>
        <a:xfrm>
          <a:off x="0" y="0"/>
          <a:ext cx="0" cy="0"/>
          <a:chOff x="0" y="0"/>
          <a:chExt cx="0" cy="0"/>
        </a:xfrm>
      </p:grpSpPr>
      <p:sp>
        <p:nvSpPr>
          <p:cNvPr id="287" name="Google Shape;287;g116f0f54a95_0_171"/>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analyze the product</a:t>
            </a:r>
            <a:endParaRPr lang="en-US"/>
          </a:p>
        </p:txBody>
      </p:sp>
      <p:sp>
        <p:nvSpPr>
          <p:cNvPr id="288" name="Google Shape;288;g116f0f54a95_0_171"/>
          <p:cNvSpPr txBox="1"/>
          <p:nvPr/>
        </p:nvSpPr>
        <p:spPr>
          <a:xfrm>
            <a:off x="522375" y="1597325"/>
            <a:ext cx="11338200" cy="4951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sz="3600">
                <a:latin typeface="Quattrocento Sans" panose="020B0502050000020003"/>
                <a:ea typeface="Quattrocento Sans" panose="020B0502050000020003"/>
                <a:cs typeface="Quattrocento Sans" panose="020B0502050000020003"/>
                <a:sym typeface="Quattrocento Sans" panose="020B0502050000020003"/>
              </a:rPr>
              <a:t>Ví dụ: Sản phẩm đang được kiểm thử là trang web ngân hàng Guru99. Bạn nên nghiên cứu khách hàng và người dùng cuối để biết nhu cầu và mong đợi của họ từ ứng dụng. Sau đó hãy đặt một số câu hỏi như : </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Ai sẽ sử dụng trang web?</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Cái này được dùng để làm gì?</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Nó sẽ làm việc như thế nào?</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Phần mềm / phần cứng sản phẩm sử dụng là gì?</a:t>
            </a: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89" name="Google Shape;289;g116f0f54a95_0_171"/>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Ví dụ về </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Phân tích sản phẩm</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88">
                                            <p:txEl>
                                              <p:pRg st="0" end="0"/>
                                            </p:txEl>
                                          </p:spTgt>
                                        </p:tgtEl>
                                        <p:attrNameLst>
                                          <p:attrName>style.visibility</p:attrName>
                                        </p:attrNameLst>
                                      </p:cBhvr>
                                      <p:to>
                                        <p:strVal val="visible"/>
                                      </p:to>
                                    </p:set>
                                    <p:anim calcmode="lin" valueType="num">
                                      <p:cBhvr additive="base">
                                        <p:cTn id="7" dur="1000"/>
                                        <p:tgtEl>
                                          <p:spTgt spid="288">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8">
                                            <p:txEl>
                                              <p:pRg st="1" end="1"/>
                                            </p:txEl>
                                          </p:spTgt>
                                        </p:tgtEl>
                                        <p:attrNameLst>
                                          <p:attrName>style.visibility</p:attrName>
                                        </p:attrNameLst>
                                      </p:cBhvr>
                                      <p:to>
                                        <p:strVal val="visible"/>
                                      </p:to>
                                    </p:set>
                                    <p:anim calcmode="lin" valueType="num">
                                      <p:cBhvr additive="base">
                                        <p:cTn id="12" dur="1000"/>
                                        <p:tgtEl>
                                          <p:spTgt spid="288">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88">
                                            <p:txEl>
                                              <p:pRg st="2" end="2"/>
                                            </p:txEl>
                                          </p:spTgt>
                                        </p:tgtEl>
                                        <p:attrNameLst>
                                          <p:attrName>style.visibility</p:attrName>
                                        </p:attrNameLst>
                                      </p:cBhvr>
                                      <p:to>
                                        <p:strVal val="visible"/>
                                      </p:to>
                                    </p:set>
                                    <p:anim calcmode="lin" valueType="num">
                                      <p:cBhvr additive="base">
                                        <p:cTn id="17" dur="1000"/>
                                        <p:tgtEl>
                                          <p:spTgt spid="288">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88">
                                            <p:txEl>
                                              <p:pRg st="3" end="3"/>
                                            </p:txEl>
                                          </p:spTgt>
                                        </p:tgtEl>
                                        <p:attrNameLst>
                                          <p:attrName>style.visibility</p:attrName>
                                        </p:attrNameLst>
                                      </p:cBhvr>
                                      <p:to>
                                        <p:strVal val="visible"/>
                                      </p:to>
                                    </p:set>
                                    <p:anim calcmode="lin" valueType="num">
                                      <p:cBhvr additive="base">
                                        <p:cTn id="22" dur="1000"/>
                                        <p:tgtEl>
                                          <p:spTgt spid="288">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288">
                                            <p:txEl>
                                              <p:pRg st="4" end="4"/>
                                            </p:txEl>
                                          </p:spTgt>
                                        </p:tgtEl>
                                        <p:attrNameLst>
                                          <p:attrName>style.visibility</p:attrName>
                                        </p:attrNameLst>
                                      </p:cBhvr>
                                      <p:to>
                                        <p:strVal val="visible"/>
                                      </p:to>
                                    </p:set>
                                    <p:anim calcmode="lin" valueType="num">
                                      <p:cBhvr additive="base">
                                        <p:cTn id="27" dur="1000"/>
                                        <p:tgtEl>
                                          <p:spTgt spid="288">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93" name="Shape 293"/>
        <p:cNvGrpSpPr/>
        <p:nvPr/>
      </p:nvGrpSpPr>
      <p:grpSpPr>
        <a:xfrm>
          <a:off x="0" y="0"/>
          <a:ext cx="0" cy="0"/>
          <a:chOff x="0" y="0"/>
          <a:chExt cx="0" cy="0"/>
        </a:xfrm>
      </p:grpSpPr>
      <p:sp>
        <p:nvSpPr>
          <p:cNvPr id="294" name="Google Shape;294;g116f0f54a95_0_181"/>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analyze the product</a:t>
            </a:r>
            <a:endParaRPr lang="en-US"/>
          </a:p>
        </p:txBody>
      </p:sp>
      <p:sp>
        <p:nvSpPr>
          <p:cNvPr id="295" name="Google Shape;295;g116f0f54a95_0_181"/>
          <p:cNvSpPr txBox="1"/>
          <p:nvPr/>
        </p:nvSpPr>
        <p:spPr>
          <a:xfrm>
            <a:off x="-441550" y="1543875"/>
            <a:ext cx="7135800" cy="51867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Phỏng vấn khách hàng, designer, lập trình viên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Review lại tài liệu của sản phẩm và dự án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Thực hiện theo hướng dẫn phần mềm</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296" name="Google Shape;296;g116f0f54a95_0_181"/>
          <p:cNvPicPr preferRelativeResize="0"/>
          <p:nvPr/>
        </p:nvPicPr>
        <p:blipFill>
          <a:blip r:embed="rId1"/>
          <a:stretch>
            <a:fillRect/>
          </a:stretch>
        </p:blipFill>
        <p:spPr>
          <a:xfrm>
            <a:off x="6616550" y="2148250"/>
            <a:ext cx="5575450" cy="3709250"/>
          </a:xfrm>
          <a:prstGeom prst="rect">
            <a:avLst/>
          </a:prstGeom>
          <a:noFill/>
          <a:ln>
            <a:noFill/>
          </a:ln>
        </p:spPr>
      </p:pic>
      <p:sp>
        <p:nvSpPr>
          <p:cNvPr id="297" name="Google Shape;297;g116f0f54a95_0_181"/>
          <p:cNvSpPr txBox="1"/>
          <p:nvPr/>
        </p:nvSpPr>
        <p:spPr>
          <a:xfrm>
            <a:off x="569975" y="836750"/>
            <a:ext cx="11472600" cy="1236900"/>
          </a:xfrm>
          <a:prstGeom prst="rect">
            <a:avLst/>
          </a:prstGeom>
          <a:noFill/>
          <a:ln>
            <a:noFill/>
          </a:ln>
        </p:spPr>
        <p:txBody>
          <a:bodyPr spcFirstLastPara="1" wrap="square" lIns="91425" tIns="45700" rIns="91425" bIns="45700" anchor="t" anchorCtr="0">
            <a:normAutofit lnSpcReduction="10000"/>
          </a:bodyPr>
          <a:lstStyle/>
          <a:p>
            <a:pPr marL="0" lvl="0" indent="0" algn="l" rtl="0">
              <a:spcBef>
                <a:spcPts val="0"/>
              </a:spcBef>
              <a:spcAft>
                <a:spcPts val="0"/>
              </a:spcAft>
              <a:buNone/>
            </a:pPr>
            <a:r>
              <a:rPr lang="en-US" sz="4000">
                <a:latin typeface="Quattrocento Sans" panose="020B0502050000020003"/>
                <a:ea typeface="Quattrocento Sans" panose="020B0502050000020003"/>
                <a:cs typeface="Quattrocento Sans" panose="020B0502050000020003"/>
                <a:sym typeface="Quattrocento Sans" panose="020B0502050000020003"/>
              </a:rPr>
              <a:t>Bạn có thể sử dụng phương pháp sau để phân tích trang web</a:t>
            </a:r>
            <a:r>
              <a:rPr lang="en-US" sz="3600">
                <a:latin typeface="Quattrocento Sans" panose="020B0502050000020003"/>
                <a:ea typeface="Quattrocento Sans" panose="020B0502050000020003"/>
                <a:cs typeface="Quattrocento Sans" panose="020B0502050000020003"/>
                <a:sym typeface="Quattrocento Sans" panose="020B0502050000020003"/>
              </a:rPr>
              <a:t> </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95">
                                            <p:txEl>
                                              <p:pRg st="0" end="0"/>
                                            </p:txEl>
                                          </p:spTgt>
                                        </p:tgtEl>
                                        <p:attrNameLst>
                                          <p:attrName>style.visibility</p:attrName>
                                        </p:attrNameLst>
                                      </p:cBhvr>
                                      <p:to>
                                        <p:strVal val="visible"/>
                                      </p:to>
                                    </p:set>
                                    <p:anim calcmode="lin" valueType="num">
                                      <p:cBhvr additive="base">
                                        <p:cTn id="7" dur="1000"/>
                                        <p:tgtEl>
                                          <p:spTgt spid="295">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95">
                                            <p:txEl>
                                              <p:pRg st="1" end="1"/>
                                            </p:txEl>
                                          </p:spTgt>
                                        </p:tgtEl>
                                        <p:attrNameLst>
                                          <p:attrName>style.visibility</p:attrName>
                                        </p:attrNameLst>
                                      </p:cBhvr>
                                      <p:to>
                                        <p:strVal val="visible"/>
                                      </p:to>
                                    </p:set>
                                    <p:anim calcmode="lin" valueType="num">
                                      <p:cBhvr additive="base">
                                        <p:cTn id="12" dur="1000"/>
                                        <p:tgtEl>
                                          <p:spTgt spid="295">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95">
                                            <p:txEl>
                                              <p:pRg st="2" end="2"/>
                                            </p:txEl>
                                          </p:spTgt>
                                        </p:tgtEl>
                                        <p:attrNameLst>
                                          <p:attrName>style.visibility</p:attrName>
                                        </p:attrNameLst>
                                      </p:cBhvr>
                                      <p:to>
                                        <p:strVal val="visible"/>
                                      </p:to>
                                    </p:set>
                                    <p:anim calcmode="lin" valueType="num">
                                      <p:cBhvr additive="base">
                                        <p:cTn id="17" dur="1000"/>
                                        <p:tgtEl>
                                          <p:spTgt spid="295">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95">
                                            <p:txEl>
                                              <p:pRg st="3" end="3"/>
                                            </p:txEl>
                                          </p:spTgt>
                                        </p:tgtEl>
                                        <p:attrNameLst>
                                          <p:attrName>style.visibility</p:attrName>
                                        </p:attrNameLst>
                                      </p:cBhvr>
                                      <p:to>
                                        <p:strVal val="visible"/>
                                      </p:to>
                                    </p:set>
                                    <p:anim calcmode="lin" valueType="num">
                                      <p:cBhvr additive="base">
                                        <p:cTn id="22" dur="1000"/>
                                        <p:tgtEl>
                                          <p:spTgt spid="295">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301" name="Shape 301"/>
        <p:cNvGrpSpPr/>
        <p:nvPr/>
      </p:nvGrpSpPr>
      <p:grpSpPr>
        <a:xfrm>
          <a:off x="0" y="0"/>
          <a:ext cx="0" cy="0"/>
          <a:chOff x="0" y="0"/>
          <a:chExt cx="0" cy="0"/>
        </a:xfrm>
      </p:grpSpPr>
      <p:sp>
        <p:nvSpPr>
          <p:cNvPr id="302" name="Google Shape;302;g116f0f54a95_0_205"/>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analyze the product</a:t>
            </a:r>
            <a:endParaRPr lang="en-US"/>
          </a:p>
        </p:txBody>
      </p:sp>
      <p:sp>
        <p:nvSpPr>
          <p:cNvPr id="303" name="Google Shape;303;g116f0f54a95_0_205"/>
          <p:cNvSpPr txBox="1"/>
          <p:nvPr/>
        </p:nvSpPr>
        <p:spPr>
          <a:xfrm>
            <a:off x="576950" y="953250"/>
            <a:ext cx="11338200" cy="4951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panose="020B0604020202020204"/>
              <a:buNone/>
            </a:pPr>
            <a:r>
              <a:rPr lang="en-US" sz="3600">
                <a:latin typeface="Quattrocento Sans" panose="020B0502050000020003"/>
                <a:ea typeface="Quattrocento Sans" panose="020B0502050000020003"/>
                <a:cs typeface="Quattrocento Sans" panose="020B0502050000020003"/>
                <a:sym typeface="Quattrocento Sans" panose="020B0502050000020003"/>
              </a:rPr>
              <a:t>Bây giờ hãy Áp dụng kiến ​​thức trên cho một sản phẩm thực tế: Phân tích trang web ngân hàng </a:t>
            </a:r>
            <a:r>
              <a:rPr lang="en-US" sz="3600">
                <a:solidFill>
                  <a:srgbClr val="1155CC"/>
                </a:solidFill>
                <a:latin typeface="Quattrocento Sans" panose="020B0502050000020003"/>
                <a:ea typeface="Quattrocento Sans" panose="020B0502050000020003"/>
                <a:cs typeface="Quattrocento Sans" panose="020B0502050000020003"/>
                <a:sym typeface="Quattrocento Sans" panose="020B0502050000020003"/>
              </a:rPr>
              <a:t>http://demo.guru99.com/V4</a:t>
            </a:r>
            <a:endParaRPr sz="3600">
              <a:solidFill>
                <a:srgbClr val="1155CC"/>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Clr>
                <a:schemeClr val="dk1"/>
              </a:buClr>
              <a:buSzPts val="1100"/>
              <a:buFont typeface="Arial" panose="020B0604020202020204"/>
              <a:buNone/>
            </a:pP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r>
              <a:rPr lang="en-US" sz="3600" i="1">
                <a:latin typeface="Quattrocento Sans" panose="020B0502050000020003"/>
                <a:ea typeface="Quattrocento Sans" panose="020B0502050000020003"/>
                <a:cs typeface="Quattrocento Sans" panose="020B0502050000020003"/>
                <a:sym typeface="Quattrocento Sans" panose="020B0502050000020003"/>
              </a:rPr>
              <a:t>Chú ý: Bạn nên xem qua trang web này để giúp bạn hiểu tất cả các tính năng của trang web cũng như cách sử dụng nó.</a:t>
            </a:r>
            <a:endParaRPr sz="3600" i="1">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03">
                                            <p:txEl>
                                              <p:pRg st="0" end="0"/>
                                            </p:txEl>
                                          </p:spTgt>
                                        </p:tgtEl>
                                        <p:attrNameLst>
                                          <p:attrName>style.visibility</p:attrName>
                                        </p:attrNameLst>
                                      </p:cBhvr>
                                      <p:to>
                                        <p:strVal val="visible"/>
                                      </p:to>
                                    </p:set>
                                    <p:anim calcmode="lin" valueType="num">
                                      <p:cBhvr additive="base">
                                        <p:cTn id="7" dur="1000"/>
                                        <p:tgtEl>
                                          <p:spTgt spid="303">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03">
                                            <p:txEl>
                                              <p:pRg st="1" end="1"/>
                                            </p:txEl>
                                          </p:spTgt>
                                        </p:tgtEl>
                                        <p:attrNameLst>
                                          <p:attrName>style.visibility</p:attrName>
                                        </p:attrNameLst>
                                      </p:cBhvr>
                                      <p:to>
                                        <p:strVal val="visible"/>
                                      </p:to>
                                    </p:set>
                                    <p:anim calcmode="lin" valueType="num">
                                      <p:cBhvr additive="base">
                                        <p:cTn id="12" dur="1000"/>
                                        <p:tgtEl>
                                          <p:spTgt spid="303">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03">
                                            <p:txEl>
                                              <p:pRg st="2" end="2"/>
                                            </p:txEl>
                                          </p:spTgt>
                                        </p:tgtEl>
                                        <p:attrNameLst>
                                          <p:attrName>style.visibility</p:attrName>
                                        </p:attrNameLst>
                                      </p:cBhvr>
                                      <p:to>
                                        <p:strVal val="visible"/>
                                      </p:to>
                                    </p:set>
                                    <p:anim calcmode="lin" valueType="num">
                                      <p:cBhvr additive="base">
                                        <p:cTn id="17" dur="1000"/>
                                        <p:tgtEl>
                                          <p:spTgt spid="303">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307" name="Shape 307"/>
        <p:cNvGrpSpPr/>
        <p:nvPr/>
      </p:nvGrpSpPr>
      <p:grpSpPr>
        <a:xfrm>
          <a:off x="0" y="0"/>
          <a:ext cx="0" cy="0"/>
          <a:chOff x="0" y="0"/>
          <a:chExt cx="0" cy="0"/>
        </a:xfrm>
      </p:grpSpPr>
      <p:sp>
        <p:nvSpPr>
          <p:cNvPr id="308" name="Google Shape;308;g116f0f54a95_0_18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09" name="Google Shape;309;g116f0f54a95_0_189"/>
          <p:cNvSpPr txBox="1"/>
          <p:nvPr/>
        </p:nvSpPr>
        <p:spPr>
          <a:xfrm>
            <a:off x="522375" y="1597325"/>
            <a:ext cx="11338200" cy="52260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Chiến lược kiểm thử là một bước quan trọng trong việc lập một test plan. Tài liệu chiến lược kiểm thử, là tài liệu cấp cao, thường được phát triển bởi Test Manager. Tài liệu này xác định:</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Mục tiêu kiểm thử của dự án và các phương tiện để đạt được chúng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Xác định nỗ lực và chi phí kiểm thử</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10" name="Google Shape;310;g116f0f54a95_0_189"/>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Thiết kế chiến lược kiểm thử</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09">
                                            <p:txEl>
                                              <p:pRg st="0" end="0"/>
                                            </p:txEl>
                                          </p:spTgt>
                                        </p:tgtEl>
                                        <p:attrNameLst>
                                          <p:attrName>style.visibility</p:attrName>
                                        </p:attrNameLst>
                                      </p:cBhvr>
                                      <p:to>
                                        <p:strVal val="visible"/>
                                      </p:to>
                                    </p:set>
                                    <p:anim calcmode="lin" valueType="num">
                                      <p:cBhvr additive="base">
                                        <p:cTn id="7" dur="1000"/>
                                        <p:tgtEl>
                                          <p:spTgt spid="309">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09">
                                            <p:txEl>
                                              <p:pRg st="1" end="1"/>
                                            </p:txEl>
                                          </p:spTgt>
                                        </p:tgtEl>
                                        <p:attrNameLst>
                                          <p:attrName>style.visibility</p:attrName>
                                        </p:attrNameLst>
                                      </p:cBhvr>
                                      <p:to>
                                        <p:strVal val="visible"/>
                                      </p:to>
                                    </p:set>
                                    <p:anim calcmode="lin" valueType="num">
                                      <p:cBhvr additive="base">
                                        <p:cTn id="12" dur="1000"/>
                                        <p:tgtEl>
                                          <p:spTgt spid="309">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09">
                                            <p:txEl>
                                              <p:pRg st="2" end="2"/>
                                            </p:txEl>
                                          </p:spTgt>
                                        </p:tgtEl>
                                        <p:attrNameLst>
                                          <p:attrName>style.visibility</p:attrName>
                                        </p:attrNameLst>
                                      </p:cBhvr>
                                      <p:to>
                                        <p:strVal val="visible"/>
                                      </p:to>
                                    </p:set>
                                    <p:anim calcmode="lin" valueType="num">
                                      <p:cBhvr additive="base">
                                        <p:cTn id="17" dur="1000"/>
                                        <p:tgtEl>
                                          <p:spTgt spid="309">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09">
                                            <p:txEl>
                                              <p:pRg st="3" end="3"/>
                                            </p:txEl>
                                          </p:spTgt>
                                        </p:tgtEl>
                                        <p:attrNameLst>
                                          <p:attrName>style.visibility</p:attrName>
                                        </p:attrNameLst>
                                      </p:cBhvr>
                                      <p:to>
                                        <p:strVal val="visible"/>
                                      </p:to>
                                    </p:set>
                                    <p:anim calcmode="lin" valueType="num">
                                      <p:cBhvr additive="base">
                                        <p:cTn id="22" dur="1000"/>
                                        <p:tgtEl>
                                          <p:spTgt spid="309">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314" name="Shape 314"/>
        <p:cNvGrpSpPr/>
        <p:nvPr/>
      </p:nvGrpSpPr>
      <p:grpSpPr>
        <a:xfrm>
          <a:off x="0" y="0"/>
          <a:ext cx="0" cy="0"/>
          <a:chOff x="0" y="0"/>
          <a:chExt cx="0" cy="0"/>
        </a:xfrm>
      </p:grpSpPr>
      <p:sp>
        <p:nvSpPr>
          <p:cNvPr id="315" name="Google Shape;315;g116f0f54a95_0_197"/>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16" name="Google Shape;316;g116f0f54a95_0_197"/>
          <p:cNvSpPr txBox="1"/>
          <p:nvPr/>
        </p:nvSpPr>
        <p:spPr>
          <a:xfrm>
            <a:off x="522375" y="1597325"/>
            <a:ext cx="11338200" cy="5226000"/>
          </a:xfrm>
          <a:prstGeom prst="rect">
            <a:avLst/>
          </a:prstGeom>
          <a:noFill/>
          <a:ln>
            <a:noFill/>
          </a:ln>
        </p:spPr>
        <p:txBody>
          <a:bodyPr spcFirstLastPara="1" wrap="square" lIns="91425" tIns="45700" rIns="91425" bIns="45700" anchor="t" anchorCtr="0">
            <a:normAutofit/>
          </a:bodyPr>
          <a:lstStyle/>
          <a:p>
            <a:pPr marL="742950" lvl="1" indent="-35560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Ở </a:t>
            </a:r>
            <a:r>
              <a:rPr lang="en-US" sz="3500" b="1">
                <a:latin typeface="Quattrocento Sans" panose="020B0502050000020003"/>
                <a:ea typeface="Quattrocento Sans" panose="020B0502050000020003"/>
                <a:cs typeface="Quattrocento Sans" panose="020B0502050000020003"/>
                <a:sym typeface="Quattrocento Sans" panose="020B0502050000020003"/>
              </a:rPr>
              <a:t>ví dụ phần phân tích sản phẩm web ngân hàng</a:t>
            </a:r>
            <a:r>
              <a:rPr lang="en-US" sz="3500">
                <a:latin typeface="Quattrocento Sans" panose="020B0502050000020003"/>
                <a:ea typeface="Quattrocento Sans" panose="020B0502050000020003"/>
                <a:cs typeface="Quattrocento Sans" panose="020B0502050000020003"/>
                <a:sym typeface="Quattrocento Sans" panose="020B0502050000020003"/>
              </a:rPr>
              <a:t>. Bạn nên làm theo các bước dưới đây để thiết kế chiến lược:</a:t>
            </a:r>
            <a:endParaRPr sz="35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3655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Bước 1: </a:t>
            </a:r>
            <a:r>
              <a:rPr lang="en-US" sz="3500">
                <a:latin typeface="Quattrocento Sans" panose="020B0502050000020003"/>
                <a:ea typeface="Quattrocento Sans" panose="020B0502050000020003"/>
                <a:cs typeface="Quattrocento Sans" panose="020B0502050000020003"/>
                <a:sym typeface="Quattrocento Sans" panose="020B0502050000020003"/>
              </a:rPr>
              <a:t>Xác định phạm vi kiểm thử</a:t>
            </a:r>
            <a:endParaRPr sz="35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3655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Bước 2: Xác định loại kiểm thử</a:t>
            </a:r>
            <a:endParaRPr sz="35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3655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Bước 3: Tài liệu (document) về rủi ro và vấn đề</a:t>
            </a:r>
            <a:endParaRPr sz="35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3655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Bước 4: Tạo test logistics</a:t>
            </a:r>
            <a:endParaRPr sz="3500">
              <a:solidFill>
                <a:srgbClr val="222222"/>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17" name="Google Shape;317;g116f0f54a95_0_197"/>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Thiết kế chiến lược kiểm thử</a:t>
            </a:r>
            <a:endParaRPr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318" name="Google Shape;318;g116f0f54a95_0_197"/>
          <p:cNvPicPr preferRelativeResize="0"/>
          <p:nvPr/>
        </p:nvPicPr>
        <p:blipFill>
          <a:blip r:embed="rId1"/>
          <a:stretch>
            <a:fillRect/>
          </a:stretch>
        </p:blipFill>
        <p:spPr>
          <a:xfrm>
            <a:off x="4212000" y="5150263"/>
            <a:ext cx="7648575" cy="13620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16">
                                            <p:txEl>
                                              <p:pRg st="0" end="0"/>
                                            </p:txEl>
                                          </p:spTgt>
                                        </p:tgtEl>
                                        <p:attrNameLst>
                                          <p:attrName>style.visibility</p:attrName>
                                        </p:attrNameLst>
                                      </p:cBhvr>
                                      <p:to>
                                        <p:strVal val="visible"/>
                                      </p:to>
                                    </p:set>
                                    <p:anim calcmode="lin" valueType="num">
                                      <p:cBhvr additive="base">
                                        <p:cTn id="7" dur="1000"/>
                                        <p:tgtEl>
                                          <p:spTgt spid="316">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16">
                                            <p:txEl>
                                              <p:pRg st="1" end="1"/>
                                            </p:txEl>
                                          </p:spTgt>
                                        </p:tgtEl>
                                        <p:attrNameLst>
                                          <p:attrName>style.visibility</p:attrName>
                                        </p:attrNameLst>
                                      </p:cBhvr>
                                      <p:to>
                                        <p:strVal val="visible"/>
                                      </p:to>
                                    </p:set>
                                    <p:anim calcmode="lin" valueType="num">
                                      <p:cBhvr additive="base">
                                        <p:cTn id="12" dur="1000"/>
                                        <p:tgtEl>
                                          <p:spTgt spid="316">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16">
                                            <p:txEl>
                                              <p:pRg st="2" end="2"/>
                                            </p:txEl>
                                          </p:spTgt>
                                        </p:tgtEl>
                                        <p:attrNameLst>
                                          <p:attrName>style.visibility</p:attrName>
                                        </p:attrNameLst>
                                      </p:cBhvr>
                                      <p:to>
                                        <p:strVal val="visible"/>
                                      </p:to>
                                    </p:set>
                                    <p:anim calcmode="lin" valueType="num">
                                      <p:cBhvr additive="base">
                                        <p:cTn id="17" dur="1000"/>
                                        <p:tgtEl>
                                          <p:spTgt spid="316">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16">
                                            <p:txEl>
                                              <p:pRg st="3" end="3"/>
                                            </p:txEl>
                                          </p:spTgt>
                                        </p:tgtEl>
                                        <p:attrNameLst>
                                          <p:attrName>style.visibility</p:attrName>
                                        </p:attrNameLst>
                                      </p:cBhvr>
                                      <p:to>
                                        <p:strVal val="visible"/>
                                      </p:to>
                                    </p:set>
                                    <p:anim calcmode="lin" valueType="num">
                                      <p:cBhvr additive="base">
                                        <p:cTn id="22" dur="1000"/>
                                        <p:tgtEl>
                                          <p:spTgt spid="316">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316">
                                            <p:txEl>
                                              <p:pRg st="4" end="4"/>
                                            </p:txEl>
                                          </p:spTgt>
                                        </p:tgtEl>
                                        <p:attrNameLst>
                                          <p:attrName>style.visibility</p:attrName>
                                        </p:attrNameLst>
                                      </p:cBhvr>
                                      <p:to>
                                        <p:strVal val="visible"/>
                                      </p:to>
                                    </p:set>
                                    <p:anim calcmode="lin" valueType="num">
                                      <p:cBhvr additive="base">
                                        <p:cTn id="27" dur="1000"/>
                                        <p:tgtEl>
                                          <p:spTgt spid="316">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322" name="Shape 322"/>
        <p:cNvGrpSpPr/>
        <p:nvPr/>
      </p:nvGrpSpPr>
      <p:grpSpPr>
        <a:xfrm>
          <a:off x="0" y="0"/>
          <a:ext cx="0" cy="0"/>
          <a:chOff x="0" y="0"/>
          <a:chExt cx="0" cy="0"/>
        </a:xfrm>
      </p:grpSpPr>
      <p:sp>
        <p:nvSpPr>
          <p:cNvPr id="323" name="Google Shape;323;g116f0f54a95_0_21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24" name="Google Shape;324;g116f0f54a95_0_216"/>
          <p:cNvSpPr txBox="1"/>
          <p:nvPr/>
        </p:nvSpPr>
        <p:spPr>
          <a:xfrm>
            <a:off x="522375" y="1597325"/>
            <a:ext cx="11338200" cy="52260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Các thành phần của hệ thống sẽ được kiểm thử (phần cứng, phần mềm, phần mềm trung gian, v.v.) được định nghĩa là “trong phạm vi”</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Các thành phần của hệ thống sẽ không được kiểm thử cũng cần được xác định rõ ràng là “nằm ngoài phạm vi”</a:t>
            </a:r>
            <a:endParaRPr sz="3600">
              <a:solidFill>
                <a:srgbClr val="222222"/>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25" name="Google Shape;325;g116f0f54a95_0_216"/>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1: Xác định phạm vi kiểm thử</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24">
                                            <p:txEl>
                                              <p:pRg st="0" end="0"/>
                                            </p:txEl>
                                          </p:spTgt>
                                        </p:tgtEl>
                                        <p:attrNameLst>
                                          <p:attrName>style.visibility</p:attrName>
                                        </p:attrNameLst>
                                      </p:cBhvr>
                                      <p:to>
                                        <p:strVal val="visible"/>
                                      </p:to>
                                    </p:set>
                                    <p:anim calcmode="lin" valueType="num">
                                      <p:cBhvr additive="base">
                                        <p:cTn id="7" dur="1000"/>
                                        <p:tgtEl>
                                          <p:spTgt spid="324">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24">
                                            <p:txEl>
                                              <p:pRg st="1" end="1"/>
                                            </p:txEl>
                                          </p:spTgt>
                                        </p:tgtEl>
                                        <p:attrNameLst>
                                          <p:attrName>style.visibility</p:attrName>
                                        </p:attrNameLst>
                                      </p:cBhvr>
                                      <p:to>
                                        <p:strVal val="visible"/>
                                      </p:to>
                                    </p:set>
                                    <p:anim calcmode="lin" valueType="num">
                                      <p:cBhvr additive="base">
                                        <p:cTn id="12" dur="1000"/>
                                        <p:tgtEl>
                                          <p:spTgt spid="324">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329" name="Shape 329"/>
        <p:cNvGrpSpPr/>
        <p:nvPr/>
      </p:nvGrpSpPr>
      <p:grpSpPr>
        <a:xfrm>
          <a:off x="0" y="0"/>
          <a:ext cx="0" cy="0"/>
          <a:chOff x="0" y="0"/>
          <a:chExt cx="0" cy="0"/>
        </a:xfrm>
      </p:grpSpPr>
      <p:sp>
        <p:nvSpPr>
          <p:cNvPr id="330" name="Google Shape;330;g116f0f54a95_0_211"/>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31" name="Google Shape;331;g116f0f54a95_0_211"/>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Xác định phạm vi của dự án kiểm thử của bạn là rất quan trọng đối với tất cả các bên liên quan. Một phạm vi chính xác giúp bạn: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Cung cấp cho mọi người một sự tự tin và thông tin chính xác về kiểm thử bạn đang làm</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Tất cả các thành viên dự án sẽ có một sự hiểu biết rõ ràng về những gì được kiểm thử và những gì không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31">
                                            <p:txEl>
                                              <p:pRg st="0" end="0"/>
                                            </p:txEl>
                                          </p:spTgt>
                                        </p:tgtEl>
                                        <p:attrNameLst>
                                          <p:attrName>style.visibility</p:attrName>
                                        </p:attrNameLst>
                                      </p:cBhvr>
                                      <p:to>
                                        <p:strVal val="visible"/>
                                      </p:to>
                                    </p:set>
                                    <p:anim calcmode="lin" valueType="num">
                                      <p:cBhvr additive="base">
                                        <p:cTn id="7" dur="1000"/>
                                        <p:tgtEl>
                                          <p:spTgt spid="331">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31">
                                            <p:txEl>
                                              <p:pRg st="1" end="1"/>
                                            </p:txEl>
                                          </p:spTgt>
                                        </p:tgtEl>
                                        <p:attrNameLst>
                                          <p:attrName>style.visibility</p:attrName>
                                        </p:attrNameLst>
                                      </p:cBhvr>
                                      <p:to>
                                        <p:strVal val="visible"/>
                                      </p:to>
                                    </p:set>
                                    <p:anim calcmode="lin" valueType="num">
                                      <p:cBhvr additive="base">
                                        <p:cTn id="12" dur="1000"/>
                                        <p:tgtEl>
                                          <p:spTgt spid="331">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31">
                                            <p:txEl>
                                              <p:pRg st="2" end="2"/>
                                            </p:txEl>
                                          </p:spTgt>
                                        </p:tgtEl>
                                        <p:attrNameLst>
                                          <p:attrName>style.visibility</p:attrName>
                                        </p:attrNameLst>
                                      </p:cBhvr>
                                      <p:to>
                                        <p:strVal val="visible"/>
                                      </p:to>
                                    </p:set>
                                    <p:anim calcmode="lin" valueType="num">
                                      <p:cBhvr additive="base">
                                        <p:cTn id="17" dur="1000"/>
                                        <p:tgtEl>
                                          <p:spTgt spid="331">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335" name="Shape 335"/>
        <p:cNvGrpSpPr/>
        <p:nvPr/>
      </p:nvGrpSpPr>
      <p:grpSpPr>
        <a:xfrm>
          <a:off x="0" y="0"/>
          <a:ext cx="0" cy="0"/>
          <a:chOff x="0" y="0"/>
          <a:chExt cx="0" cy="0"/>
        </a:xfrm>
      </p:grpSpPr>
      <p:sp>
        <p:nvSpPr>
          <p:cNvPr id="336" name="Google Shape;336;g116f0f54a95_0_230"/>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37" name="Google Shape;337;g116f0f54a95_0_230"/>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Làm thế nào để bạn xác định phạm vi dự án của bạn?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Để xác định phạm vi, bạn phải: </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Lấy yêu cầu khách hàng chính xác</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3886200" lvl="8"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Xác định ngân sách dự án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Nắm rõ đặc điểm kỹ thuật sản phẩm</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Hiểu rõ kỹ năng của nhóm kiểm thử của bạn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37">
                                            <p:txEl>
                                              <p:pRg st="0" end="0"/>
                                            </p:txEl>
                                          </p:spTgt>
                                        </p:tgtEl>
                                        <p:attrNameLst>
                                          <p:attrName>style.visibility</p:attrName>
                                        </p:attrNameLst>
                                      </p:cBhvr>
                                      <p:to>
                                        <p:strVal val="visible"/>
                                      </p:to>
                                    </p:set>
                                    <p:anim calcmode="lin" valueType="num">
                                      <p:cBhvr additive="base">
                                        <p:cTn id="7" dur="1000"/>
                                        <p:tgtEl>
                                          <p:spTgt spid="337">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37">
                                            <p:txEl>
                                              <p:pRg st="1" end="1"/>
                                            </p:txEl>
                                          </p:spTgt>
                                        </p:tgtEl>
                                        <p:attrNameLst>
                                          <p:attrName>style.visibility</p:attrName>
                                        </p:attrNameLst>
                                      </p:cBhvr>
                                      <p:to>
                                        <p:strVal val="visible"/>
                                      </p:to>
                                    </p:set>
                                    <p:anim calcmode="lin" valueType="num">
                                      <p:cBhvr additive="base">
                                        <p:cTn id="12" dur="1000"/>
                                        <p:tgtEl>
                                          <p:spTgt spid="337">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37">
                                            <p:txEl>
                                              <p:pRg st="2" end="2"/>
                                            </p:txEl>
                                          </p:spTgt>
                                        </p:tgtEl>
                                        <p:attrNameLst>
                                          <p:attrName>style.visibility</p:attrName>
                                        </p:attrNameLst>
                                      </p:cBhvr>
                                      <p:to>
                                        <p:strVal val="visible"/>
                                      </p:to>
                                    </p:set>
                                    <p:anim calcmode="lin" valueType="num">
                                      <p:cBhvr additive="base">
                                        <p:cTn id="17" dur="1000"/>
                                        <p:tgtEl>
                                          <p:spTgt spid="337">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37">
                                            <p:txEl>
                                              <p:pRg st="3" end="3"/>
                                            </p:txEl>
                                          </p:spTgt>
                                        </p:tgtEl>
                                        <p:attrNameLst>
                                          <p:attrName>style.visibility</p:attrName>
                                        </p:attrNameLst>
                                      </p:cBhvr>
                                      <p:to>
                                        <p:strVal val="visible"/>
                                      </p:to>
                                    </p:set>
                                    <p:anim calcmode="lin" valueType="num">
                                      <p:cBhvr additive="base">
                                        <p:cTn id="22" dur="1000"/>
                                        <p:tgtEl>
                                          <p:spTgt spid="337">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337">
                                            <p:txEl>
                                              <p:pRg st="4" end="4"/>
                                            </p:txEl>
                                          </p:spTgt>
                                        </p:tgtEl>
                                        <p:attrNameLst>
                                          <p:attrName>style.visibility</p:attrName>
                                        </p:attrNameLst>
                                      </p:cBhvr>
                                      <p:to>
                                        <p:strVal val="visible"/>
                                      </p:to>
                                    </p:set>
                                    <p:anim calcmode="lin" valueType="num">
                                      <p:cBhvr additive="base">
                                        <p:cTn id="27" dur="1000"/>
                                        <p:tgtEl>
                                          <p:spTgt spid="337">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337">
                                            <p:txEl>
                                              <p:pRg st="5" end="5"/>
                                            </p:txEl>
                                          </p:spTgt>
                                        </p:tgtEl>
                                        <p:attrNameLst>
                                          <p:attrName>style.visibility</p:attrName>
                                        </p:attrNameLst>
                                      </p:cBhvr>
                                      <p:to>
                                        <p:strVal val="visible"/>
                                      </p:to>
                                    </p:set>
                                    <p:anim calcmode="lin" valueType="num">
                                      <p:cBhvr additive="base">
                                        <p:cTn id="32" dur="1000"/>
                                        <p:tgtEl>
                                          <p:spTgt spid="337">
                                            <p:txEl>
                                              <p:pRg st="5" end="5"/>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13" name="Shape 213"/>
        <p:cNvGrpSpPr/>
        <p:nvPr/>
      </p:nvGrpSpPr>
      <p:grpSpPr>
        <a:xfrm>
          <a:off x="0" y="0"/>
          <a:ext cx="0" cy="0"/>
          <a:chOff x="0" y="0"/>
          <a:chExt cx="0" cy="0"/>
        </a:xfrm>
      </p:grpSpPr>
      <p:sp>
        <p:nvSpPr>
          <p:cNvPr id="214" name="Google Shape;214;g115e76f5ad1_0_10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Nội dung</a:t>
            </a:r>
            <a:endParaRPr lang="en-US"/>
          </a:p>
        </p:txBody>
      </p:sp>
      <p:pic>
        <p:nvPicPr>
          <p:cNvPr id="215" name="Google Shape;215;g115e76f5ad1_0_103" descr="D:\Pictures\PNG\present.png"/>
          <p:cNvPicPr preferRelativeResize="0"/>
          <p:nvPr/>
        </p:nvPicPr>
        <p:blipFill rotWithShape="1">
          <a:blip r:embed="rId1"/>
          <a:srcRect/>
          <a:stretch>
            <a:fillRect/>
          </a:stretch>
        </p:blipFill>
        <p:spPr>
          <a:xfrm flipH="1">
            <a:off x="9268820" y="1017269"/>
            <a:ext cx="2313580" cy="5356860"/>
          </a:xfrm>
          <a:prstGeom prst="rect">
            <a:avLst/>
          </a:prstGeom>
          <a:noFill/>
          <a:ln>
            <a:noFill/>
          </a:ln>
        </p:spPr>
      </p:pic>
      <p:sp>
        <p:nvSpPr>
          <p:cNvPr id="216" name="Google Shape;216;g115e76f5ad1_0_103"/>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217" name="Google Shape;217;g115e76f5ad1_0_103"/>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8" name="Google Shape;218;g115e76f5ad1_0_103"/>
          <p:cNvSpPr txBox="1"/>
          <p:nvPr/>
        </p:nvSpPr>
        <p:spPr>
          <a:xfrm>
            <a:off x="894600" y="2067600"/>
            <a:ext cx="8437200" cy="3933900"/>
          </a:xfrm>
          <a:prstGeom prst="rect">
            <a:avLst/>
          </a:prstGeom>
          <a:noFill/>
          <a:ln>
            <a:noFill/>
          </a:ln>
        </p:spPr>
        <p:txBody>
          <a:bodyPr spcFirstLastPara="1" wrap="square" lIns="91425" tIns="45700" rIns="91425" bIns="45700" anchor="t" anchorCtr="0">
            <a:noAutofit/>
          </a:bodyPr>
          <a:lstStyle/>
          <a:p>
            <a:pPr marL="457200" marR="0" lvl="0" indent="-457200" algn="l" rtl="0">
              <a:lnSpc>
                <a:spcPct val="115000"/>
              </a:lnSpc>
              <a:spcBef>
                <a:spcPts val="0"/>
              </a:spcBef>
              <a:spcAft>
                <a:spcPts val="0"/>
              </a:spcAft>
              <a:buClr>
                <a:srgbClr val="333333"/>
              </a:buClr>
              <a:buSzPts val="37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Test plan là gì?</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457200" marR="0" lvl="0" indent="-40640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Tầm quan trọng của Kế hoạch kiểm tra</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457200" marR="0" lvl="0" indent="-40640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8 bước để viết một Test Plan</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marR="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1: Phân tích sản phẩm</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marR="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2: Thiết kế Chiến lược Kiểm tra</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marR="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3: Xác định các Mục tiêu Kiểm tra</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19" name="Google Shape;219;g115e76f5ad1_0_103"/>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Nội dung bài học</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341" name="Shape 341"/>
        <p:cNvGrpSpPr/>
        <p:nvPr/>
      </p:nvGrpSpPr>
      <p:grpSpPr>
        <a:xfrm>
          <a:off x="0" y="0"/>
          <a:ext cx="0" cy="0"/>
          <a:chOff x="0" y="0"/>
          <a:chExt cx="0" cy="0"/>
        </a:xfrm>
      </p:grpSpPr>
      <p:sp>
        <p:nvSpPr>
          <p:cNvPr id="342" name="Google Shape;342;g116f0f54a95_0_23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43" name="Google Shape;343;g116f0f54a95_0_239"/>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Ví dụ áp dụng vào dự án kiểm thử website Ngân hàng thì để xác định trong và ngoài phạm vi </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rong phạm vi : Tập trung vào kiểm thử tất cả các chức năng (functions testing) và giao diện bên ngoài của trang web Ngân hàng Guru99.</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Ngoài phạm vi: Kiểm thử phi chức năng như stress testing, performance testing hoặc logical database testing hiện sẽ không được kiểm thử.</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43">
                                            <p:txEl>
                                              <p:pRg st="0" end="0"/>
                                            </p:txEl>
                                          </p:spTgt>
                                        </p:tgtEl>
                                        <p:attrNameLst>
                                          <p:attrName>style.visibility</p:attrName>
                                        </p:attrNameLst>
                                      </p:cBhvr>
                                      <p:to>
                                        <p:strVal val="visible"/>
                                      </p:to>
                                    </p:set>
                                    <p:anim calcmode="lin" valueType="num">
                                      <p:cBhvr additive="base">
                                        <p:cTn id="7" dur="1000"/>
                                        <p:tgtEl>
                                          <p:spTgt spid="343">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43">
                                            <p:txEl>
                                              <p:pRg st="1" end="1"/>
                                            </p:txEl>
                                          </p:spTgt>
                                        </p:tgtEl>
                                        <p:attrNameLst>
                                          <p:attrName>style.visibility</p:attrName>
                                        </p:attrNameLst>
                                      </p:cBhvr>
                                      <p:to>
                                        <p:strVal val="visible"/>
                                      </p:to>
                                    </p:set>
                                    <p:anim calcmode="lin" valueType="num">
                                      <p:cBhvr additive="base">
                                        <p:cTn id="12" dur="1000"/>
                                        <p:tgtEl>
                                          <p:spTgt spid="343">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43">
                                            <p:txEl>
                                              <p:pRg st="2" end="2"/>
                                            </p:txEl>
                                          </p:spTgt>
                                        </p:tgtEl>
                                        <p:attrNameLst>
                                          <p:attrName>style.visibility</p:attrName>
                                        </p:attrNameLst>
                                      </p:cBhvr>
                                      <p:to>
                                        <p:strVal val="visible"/>
                                      </p:to>
                                    </p:set>
                                    <p:anim calcmode="lin" valueType="num">
                                      <p:cBhvr additive="base">
                                        <p:cTn id="17" dur="1000"/>
                                        <p:tgtEl>
                                          <p:spTgt spid="343">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347" name="Shape 347"/>
        <p:cNvGrpSpPr/>
        <p:nvPr/>
      </p:nvGrpSpPr>
      <p:grpSpPr>
        <a:xfrm>
          <a:off x="0" y="0"/>
          <a:ext cx="0" cy="0"/>
          <a:chOff x="0" y="0"/>
          <a:chExt cx="0" cy="0"/>
        </a:xfrm>
      </p:grpSpPr>
      <p:sp>
        <p:nvSpPr>
          <p:cNvPr id="348" name="Google Shape;348;g116f0f54a95_0_245"/>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49" name="Google Shape;349;g116f0f54a95_0_245"/>
          <p:cNvSpPr txBox="1"/>
          <p:nvPr/>
        </p:nvSpPr>
        <p:spPr>
          <a:xfrm>
            <a:off x="522375" y="1597325"/>
            <a:ext cx="11338200" cy="52260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Mỗi loại kiểm thử được xây dựng để xác định một loại lỗi sản phẩm cụ thể. Nhưng, tất cả các Loại Kiểm thử đều nhằm đạt được một mục tiêu chung. Phát hiện sớm tất cả các lỗi trước khi phát hành sản phẩm cho khách hàng.</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50" name="Google Shape;350;g116f0f54a95_0_245"/>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2: Xác định loại kiểm thử</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49">
                                            <p:txEl>
                                              <p:pRg st="0" end="0"/>
                                            </p:txEl>
                                          </p:spTgt>
                                        </p:tgtEl>
                                        <p:attrNameLst>
                                          <p:attrName>style.visibility</p:attrName>
                                        </p:attrNameLst>
                                      </p:cBhvr>
                                      <p:to>
                                        <p:strVal val="visible"/>
                                      </p:to>
                                    </p:set>
                                    <p:anim calcmode="lin" valueType="num">
                                      <p:cBhvr additive="base">
                                        <p:cTn id="7" dur="1000"/>
                                        <p:tgtEl>
                                          <p:spTgt spid="349">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354" name="Shape 354"/>
        <p:cNvGrpSpPr/>
        <p:nvPr/>
      </p:nvGrpSpPr>
      <p:grpSpPr>
        <a:xfrm>
          <a:off x="0" y="0"/>
          <a:ext cx="0" cy="0"/>
          <a:chOff x="0" y="0"/>
          <a:chExt cx="0" cy="0"/>
        </a:xfrm>
      </p:grpSpPr>
      <p:sp>
        <p:nvSpPr>
          <p:cNvPr id="355" name="Google Shape;355;g116f0f54a95_0_25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56" name="Google Shape;356;g116f0f54a95_0_259"/>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Có rất nhiều các loại kiểm thử để kiểm thử sản phẩm phần mềm. Nhóm của bạn không thể có đủ nỗ lực để xử lý tất cả các loại kiểm thử. Là người quản lý kiểm thử, bạn phải đặt mức độ ưu tiên của các loại kiểm thử và phân tích xem nên ứng dụng loại kiểm thử nào :</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Những loại kiểm thử nào nên được tập trung để kiểm thử ứng dụng web?</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Những loại kiểm thử nên được bỏ qua để tiết kiệm chi phí?</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56">
                                            <p:txEl>
                                              <p:pRg st="0" end="0"/>
                                            </p:txEl>
                                          </p:spTgt>
                                        </p:tgtEl>
                                        <p:attrNameLst>
                                          <p:attrName>style.visibility</p:attrName>
                                        </p:attrNameLst>
                                      </p:cBhvr>
                                      <p:to>
                                        <p:strVal val="visible"/>
                                      </p:to>
                                    </p:set>
                                    <p:anim calcmode="lin" valueType="num">
                                      <p:cBhvr additive="base">
                                        <p:cTn id="7" dur="1000"/>
                                        <p:tgtEl>
                                          <p:spTgt spid="356">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56">
                                            <p:txEl>
                                              <p:pRg st="1" end="1"/>
                                            </p:txEl>
                                          </p:spTgt>
                                        </p:tgtEl>
                                        <p:attrNameLst>
                                          <p:attrName>style.visibility</p:attrName>
                                        </p:attrNameLst>
                                      </p:cBhvr>
                                      <p:to>
                                        <p:strVal val="visible"/>
                                      </p:to>
                                    </p:set>
                                    <p:anim calcmode="lin" valueType="num">
                                      <p:cBhvr additive="base">
                                        <p:cTn id="12" dur="1000"/>
                                        <p:tgtEl>
                                          <p:spTgt spid="356">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56">
                                            <p:txEl>
                                              <p:pRg st="2" end="2"/>
                                            </p:txEl>
                                          </p:spTgt>
                                        </p:tgtEl>
                                        <p:attrNameLst>
                                          <p:attrName>style.visibility</p:attrName>
                                        </p:attrNameLst>
                                      </p:cBhvr>
                                      <p:to>
                                        <p:strVal val="visible"/>
                                      </p:to>
                                    </p:set>
                                    <p:anim calcmode="lin" valueType="num">
                                      <p:cBhvr additive="base">
                                        <p:cTn id="17" dur="1000"/>
                                        <p:tgtEl>
                                          <p:spTgt spid="356">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360" name="Shape 360"/>
        <p:cNvGrpSpPr/>
        <p:nvPr/>
      </p:nvGrpSpPr>
      <p:grpSpPr>
        <a:xfrm>
          <a:off x="0" y="0"/>
          <a:ext cx="0" cy="0"/>
          <a:chOff x="0" y="0"/>
          <a:chExt cx="0" cy="0"/>
        </a:xfrm>
      </p:grpSpPr>
      <p:sp>
        <p:nvSpPr>
          <p:cNvPr id="361" name="Google Shape;361;g116f0f54a95_0_25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62" name="Google Shape;362;g116f0f54a95_0_252"/>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Các loại kiểm thử thường được sử dụng được mô tả như hình dưới đây</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363" name="Google Shape;363;g116f0f54a95_0_252"/>
          <p:cNvPicPr preferRelativeResize="0"/>
          <p:nvPr/>
        </p:nvPicPr>
        <p:blipFill>
          <a:blip r:embed="rId1"/>
          <a:stretch>
            <a:fillRect/>
          </a:stretch>
        </p:blipFill>
        <p:spPr>
          <a:xfrm>
            <a:off x="3056100" y="2094750"/>
            <a:ext cx="6826749" cy="4617599"/>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2">
                                            <p:txEl>
                                              <p:pRg st="0" end="0"/>
                                            </p:txEl>
                                          </p:spTgt>
                                        </p:tgtEl>
                                        <p:attrNameLst>
                                          <p:attrName>style.visibility</p:attrName>
                                        </p:attrNameLst>
                                      </p:cBhvr>
                                      <p:to>
                                        <p:strVal val="visible"/>
                                      </p:to>
                                    </p:set>
                                    <p:anim calcmode="lin" valueType="num">
                                      <p:cBhvr additive="base">
                                        <p:cTn id="7" dur="1000"/>
                                        <p:tgtEl>
                                          <p:spTgt spid="36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367" name="Shape 367"/>
        <p:cNvGrpSpPr/>
        <p:nvPr/>
      </p:nvGrpSpPr>
      <p:grpSpPr>
        <a:xfrm>
          <a:off x="0" y="0"/>
          <a:ext cx="0" cy="0"/>
          <a:chOff x="0" y="0"/>
          <a:chExt cx="0" cy="0"/>
        </a:xfrm>
      </p:grpSpPr>
      <p:sp>
        <p:nvSpPr>
          <p:cNvPr id="368" name="Google Shape;368;g116f0f54a95_0_267"/>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69" name="Google Shape;369;g116f0f54a95_0_267"/>
          <p:cNvSpPr txBox="1"/>
          <p:nvPr/>
        </p:nvSpPr>
        <p:spPr>
          <a:xfrm>
            <a:off x="522375" y="1597325"/>
            <a:ext cx="11338200" cy="52260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Rủi ro là sự kiện không chắc chắn trong tương lai với xác suất xảy ra và khả năng thua lỗ. Khi rủi ro thực sự xảy ra, nó sẽ trở thành vấn đề.</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Trong Test plan bạn sẽ ghi lại những rủi ro đó</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0"/>
              </a:spcBef>
              <a:spcAft>
                <a:spcPts val="0"/>
              </a:spcAft>
              <a:buNone/>
            </a:pP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70" name="Google Shape;370;g116f0f54a95_0_267"/>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3: Tài liệu về rủi ro và vấn đề</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9">
                                            <p:txEl>
                                              <p:pRg st="0" end="0"/>
                                            </p:txEl>
                                          </p:spTgt>
                                        </p:tgtEl>
                                        <p:attrNameLst>
                                          <p:attrName>style.visibility</p:attrName>
                                        </p:attrNameLst>
                                      </p:cBhvr>
                                      <p:to>
                                        <p:strVal val="visible"/>
                                      </p:to>
                                    </p:set>
                                    <p:anim calcmode="lin" valueType="num">
                                      <p:cBhvr additive="base">
                                        <p:cTn id="7" dur="1000"/>
                                        <p:tgtEl>
                                          <p:spTgt spid="369">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69">
                                            <p:txEl>
                                              <p:pRg st="1" end="1"/>
                                            </p:txEl>
                                          </p:spTgt>
                                        </p:tgtEl>
                                        <p:attrNameLst>
                                          <p:attrName>style.visibility</p:attrName>
                                        </p:attrNameLst>
                                      </p:cBhvr>
                                      <p:to>
                                        <p:strVal val="visible"/>
                                      </p:to>
                                    </p:set>
                                    <p:anim calcmode="lin" valueType="num">
                                      <p:cBhvr additive="base">
                                        <p:cTn id="12" dur="1000"/>
                                        <p:tgtEl>
                                          <p:spTgt spid="369">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69">
                                            <p:txEl>
                                              <p:pRg st="2" end="2"/>
                                            </p:txEl>
                                          </p:spTgt>
                                        </p:tgtEl>
                                        <p:attrNameLst>
                                          <p:attrName>style.visibility</p:attrName>
                                        </p:attrNameLst>
                                      </p:cBhvr>
                                      <p:to>
                                        <p:strVal val="visible"/>
                                      </p:to>
                                    </p:set>
                                    <p:anim calcmode="lin" valueType="num">
                                      <p:cBhvr additive="base">
                                        <p:cTn id="17" dur="1000"/>
                                        <p:tgtEl>
                                          <p:spTgt spid="369">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374" name="Shape 374"/>
        <p:cNvGrpSpPr/>
        <p:nvPr/>
      </p:nvGrpSpPr>
      <p:grpSpPr>
        <a:xfrm>
          <a:off x="0" y="0"/>
          <a:ext cx="0" cy="0"/>
          <a:chOff x="0" y="0"/>
          <a:chExt cx="0" cy="0"/>
        </a:xfrm>
      </p:grpSpPr>
      <p:sp>
        <p:nvSpPr>
          <p:cNvPr id="375" name="Google Shape;375;g116f0f54a95_0_274"/>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76" name="Google Shape;376;g116f0f54a95_0_274"/>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Ví dụ về cách định nghĩa các rủi ro</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377" name="Google Shape;377;g116f0f54a95_0_274"/>
          <p:cNvPicPr preferRelativeResize="0"/>
          <p:nvPr/>
        </p:nvPicPr>
        <p:blipFill>
          <a:blip r:embed="rId1"/>
          <a:stretch>
            <a:fillRect/>
          </a:stretch>
        </p:blipFill>
        <p:spPr>
          <a:xfrm>
            <a:off x="611075" y="1837325"/>
            <a:ext cx="11433476" cy="41885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76">
                                            <p:txEl>
                                              <p:pRg st="0" end="0"/>
                                            </p:txEl>
                                          </p:spTgt>
                                        </p:tgtEl>
                                        <p:attrNameLst>
                                          <p:attrName>style.visibility</p:attrName>
                                        </p:attrNameLst>
                                      </p:cBhvr>
                                      <p:to>
                                        <p:strVal val="visible"/>
                                      </p:to>
                                    </p:set>
                                    <p:anim calcmode="lin" valueType="num">
                                      <p:cBhvr additive="base">
                                        <p:cTn id="7" dur="1000"/>
                                        <p:tgtEl>
                                          <p:spTgt spid="376">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76">
                                            <p:txEl>
                                              <p:pRg st="1" end="1"/>
                                            </p:txEl>
                                          </p:spTgt>
                                        </p:tgtEl>
                                        <p:attrNameLst>
                                          <p:attrName>style.visibility</p:attrName>
                                        </p:attrNameLst>
                                      </p:cBhvr>
                                      <p:to>
                                        <p:strVal val="visible"/>
                                      </p:to>
                                    </p:set>
                                    <p:anim calcmode="lin" valueType="num">
                                      <p:cBhvr additive="base">
                                        <p:cTn id="12" dur="1000"/>
                                        <p:tgtEl>
                                          <p:spTgt spid="376">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381" name="Shape 381"/>
        <p:cNvGrpSpPr/>
        <p:nvPr/>
      </p:nvGrpSpPr>
      <p:grpSpPr>
        <a:xfrm>
          <a:off x="0" y="0"/>
          <a:ext cx="0" cy="0"/>
          <a:chOff x="0" y="0"/>
          <a:chExt cx="0" cy="0"/>
        </a:xfrm>
      </p:grpSpPr>
      <p:sp>
        <p:nvSpPr>
          <p:cNvPr id="382" name="Google Shape;382;g116f0f54a95_0_281"/>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83" name="Google Shape;383;g116f0f54a95_0_281"/>
          <p:cNvSpPr txBox="1"/>
          <p:nvPr/>
        </p:nvSpPr>
        <p:spPr>
          <a:xfrm>
            <a:off x="522375" y="1597325"/>
            <a:ext cx="11338200" cy="52260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Trong Test Logistics, người quản lý kiểm thử cần trả lời các câu hỏi sau:</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Ai sẽ kiểm thử?</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Khi nào kiểm thử sẽ xảy ra?</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0"/>
              </a:spcBef>
              <a:spcAft>
                <a:spcPts val="0"/>
              </a:spcAft>
              <a:buNone/>
            </a:pP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84" name="Google Shape;384;g116f0f54a95_0_281"/>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4: Tạo test Logistics</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83">
                                            <p:txEl>
                                              <p:pRg st="0" end="0"/>
                                            </p:txEl>
                                          </p:spTgt>
                                        </p:tgtEl>
                                        <p:attrNameLst>
                                          <p:attrName>style.visibility</p:attrName>
                                        </p:attrNameLst>
                                      </p:cBhvr>
                                      <p:to>
                                        <p:strVal val="visible"/>
                                      </p:to>
                                    </p:set>
                                    <p:anim calcmode="lin" valueType="num">
                                      <p:cBhvr additive="base">
                                        <p:cTn id="7" dur="1000"/>
                                        <p:tgtEl>
                                          <p:spTgt spid="383">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83">
                                            <p:txEl>
                                              <p:pRg st="1" end="1"/>
                                            </p:txEl>
                                          </p:spTgt>
                                        </p:tgtEl>
                                        <p:attrNameLst>
                                          <p:attrName>style.visibility</p:attrName>
                                        </p:attrNameLst>
                                      </p:cBhvr>
                                      <p:to>
                                        <p:strVal val="visible"/>
                                      </p:to>
                                    </p:set>
                                    <p:anim calcmode="lin" valueType="num">
                                      <p:cBhvr additive="base">
                                        <p:cTn id="12" dur="1000"/>
                                        <p:tgtEl>
                                          <p:spTgt spid="383">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83">
                                            <p:txEl>
                                              <p:pRg st="2" end="2"/>
                                            </p:txEl>
                                          </p:spTgt>
                                        </p:tgtEl>
                                        <p:attrNameLst>
                                          <p:attrName>style.visibility</p:attrName>
                                        </p:attrNameLst>
                                      </p:cBhvr>
                                      <p:to>
                                        <p:strVal val="visible"/>
                                      </p:to>
                                    </p:set>
                                    <p:anim calcmode="lin" valueType="num">
                                      <p:cBhvr additive="base">
                                        <p:cTn id="17" dur="1000"/>
                                        <p:tgtEl>
                                          <p:spTgt spid="383">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83">
                                            <p:txEl>
                                              <p:pRg st="3" end="3"/>
                                            </p:txEl>
                                          </p:spTgt>
                                        </p:tgtEl>
                                        <p:attrNameLst>
                                          <p:attrName>style.visibility</p:attrName>
                                        </p:attrNameLst>
                                      </p:cBhvr>
                                      <p:to>
                                        <p:strVal val="visible"/>
                                      </p:to>
                                    </p:set>
                                    <p:anim calcmode="lin" valueType="num">
                                      <p:cBhvr additive="base">
                                        <p:cTn id="22" dur="1000"/>
                                        <p:tgtEl>
                                          <p:spTgt spid="383">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388" name="Shape 388"/>
        <p:cNvGrpSpPr/>
        <p:nvPr/>
      </p:nvGrpSpPr>
      <p:grpSpPr>
        <a:xfrm>
          <a:off x="0" y="0"/>
          <a:ext cx="0" cy="0"/>
          <a:chOff x="0" y="0"/>
          <a:chExt cx="0" cy="0"/>
        </a:xfrm>
      </p:grpSpPr>
      <p:sp>
        <p:nvSpPr>
          <p:cNvPr id="389" name="Google Shape;389;g116f0f54a95_0_297"/>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90" name="Google Shape;390;g116f0f54a95_0_297"/>
          <p:cNvSpPr txBox="1"/>
          <p:nvPr/>
        </p:nvSpPr>
        <p:spPr>
          <a:xfrm>
            <a:off x="595125" y="816000"/>
            <a:ext cx="11338200" cy="52260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Ai sẽ kiểm thử?</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Để chọn đúng thành viên cho nhiệm vụ được chỉ định, bạn phải xem xét liệu kỹ năng của anh ta có đủ điều kiện cho nhiệm vụ đó hay không, cũng ước tính ngân sách dự án. Chọn sai thành viên cho nhiệm vụ có thể khiến dự án thất bại hoặc bị delay.</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0"/>
              </a:spcBef>
              <a:spcAft>
                <a:spcPts val="0"/>
              </a:spcAft>
              <a:buNone/>
            </a:pP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90">
                                            <p:txEl>
                                              <p:pRg st="0" end="0"/>
                                            </p:txEl>
                                          </p:spTgt>
                                        </p:tgtEl>
                                        <p:attrNameLst>
                                          <p:attrName>style.visibility</p:attrName>
                                        </p:attrNameLst>
                                      </p:cBhvr>
                                      <p:to>
                                        <p:strVal val="visible"/>
                                      </p:to>
                                    </p:set>
                                    <p:anim calcmode="lin" valueType="num">
                                      <p:cBhvr additive="base">
                                        <p:cTn id="7" dur="1000"/>
                                        <p:tgtEl>
                                          <p:spTgt spid="390">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90">
                                            <p:txEl>
                                              <p:pRg st="1" end="1"/>
                                            </p:txEl>
                                          </p:spTgt>
                                        </p:tgtEl>
                                        <p:attrNameLst>
                                          <p:attrName>style.visibility</p:attrName>
                                        </p:attrNameLst>
                                      </p:cBhvr>
                                      <p:to>
                                        <p:strVal val="visible"/>
                                      </p:to>
                                    </p:set>
                                    <p:anim calcmode="lin" valueType="num">
                                      <p:cBhvr additive="base">
                                        <p:cTn id="12" dur="1000"/>
                                        <p:tgtEl>
                                          <p:spTgt spid="390">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90">
                                            <p:txEl>
                                              <p:pRg st="2" end="2"/>
                                            </p:txEl>
                                          </p:spTgt>
                                        </p:tgtEl>
                                        <p:attrNameLst>
                                          <p:attrName>style.visibility</p:attrName>
                                        </p:attrNameLst>
                                      </p:cBhvr>
                                      <p:to>
                                        <p:strVal val="visible"/>
                                      </p:to>
                                    </p:set>
                                    <p:anim calcmode="lin" valueType="num">
                                      <p:cBhvr additive="base">
                                        <p:cTn id="17" dur="1000"/>
                                        <p:tgtEl>
                                          <p:spTgt spid="390">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394" name="Shape 394"/>
        <p:cNvGrpSpPr/>
        <p:nvPr/>
      </p:nvGrpSpPr>
      <p:grpSpPr>
        <a:xfrm>
          <a:off x="0" y="0"/>
          <a:ext cx="0" cy="0"/>
          <a:chOff x="0" y="0"/>
          <a:chExt cx="0" cy="0"/>
        </a:xfrm>
      </p:grpSpPr>
      <p:sp>
        <p:nvSpPr>
          <p:cNvPr id="395" name="Google Shape;395;g116f0f54a95_0_28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396" name="Google Shape;396;g116f0f54a95_0_289"/>
          <p:cNvSpPr txBox="1"/>
          <p:nvPr/>
        </p:nvSpPr>
        <p:spPr>
          <a:xfrm>
            <a:off x="595125" y="816000"/>
            <a:ext cx="11338200" cy="5226000"/>
          </a:xfrm>
          <a:prstGeom prst="rect">
            <a:avLst/>
          </a:prstGeom>
          <a:noFill/>
          <a:ln>
            <a:noFill/>
          </a:ln>
        </p:spPr>
        <p:txBody>
          <a:bodyPr spcFirstLastPara="1" wrap="square" lIns="91425" tIns="45700" rIns="91425" bIns="45700" anchor="t" anchorCtr="0">
            <a:normAutofit/>
          </a:bodyPr>
          <a:lstStyle/>
          <a:p>
            <a:pPr marL="1143000" lvl="2" indent="-3302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Người có các kỹ năng sau là lý tưởng nhất để thực hiện kiểm thử phần mềm:</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Khả năng hiểu quan điểm của khách hàng</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Mong muốn chất lượng tốt</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Sự chú ý đến chi tiết</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Hợp tác tốt</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0"/>
              </a:spcBef>
              <a:spcAft>
                <a:spcPts val="0"/>
              </a:spcAft>
              <a:buNone/>
            </a:pP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96">
                                            <p:txEl>
                                              <p:pRg st="0" end="0"/>
                                            </p:txEl>
                                          </p:spTgt>
                                        </p:tgtEl>
                                        <p:attrNameLst>
                                          <p:attrName>style.visibility</p:attrName>
                                        </p:attrNameLst>
                                      </p:cBhvr>
                                      <p:to>
                                        <p:strVal val="visible"/>
                                      </p:to>
                                    </p:set>
                                    <p:anim calcmode="lin" valueType="num">
                                      <p:cBhvr additive="base">
                                        <p:cTn id="7" dur="1000"/>
                                        <p:tgtEl>
                                          <p:spTgt spid="396">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96">
                                            <p:txEl>
                                              <p:pRg st="1" end="1"/>
                                            </p:txEl>
                                          </p:spTgt>
                                        </p:tgtEl>
                                        <p:attrNameLst>
                                          <p:attrName>style.visibility</p:attrName>
                                        </p:attrNameLst>
                                      </p:cBhvr>
                                      <p:to>
                                        <p:strVal val="visible"/>
                                      </p:to>
                                    </p:set>
                                    <p:anim calcmode="lin" valueType="num">
                                      <p:cBhvr additive="base">
                                        <p:cTn id="12" dur="1000"/>
                                        <p:tgtEl>
                                          <p:spTgt spid="396">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396">
                                            <p:txEl>
                                              <p:pRg st="2" end="2"/>
                                            </p:txEl>
                                          </p:spTgt>
                                        </p:tgtEl>
                                        <p:attrNameLst>
                                          <p:attrName>style.visibility</p:attrName>
                                        </p:attrNameLst>
                                      </p:cBhvr>
                                      <p:to>
                                        <p:strVal val="visible"/>
                                      </p:to>
                                    </p:set>
                                    <p:anim calcmode="lin" valueType="num">
                                      <p:cBhvr additive="base">
                                        <p:cTn id="17" dur="1000"/>
                                        <p:tgtEl>
                                          <p:spTgt spid="396">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396">
                                            <p:txEl>
                                              <p:pRg st="3" end="3"/>
                                            </p:txEl>
                                          </p:spTgt>
                                        </p:tgtEl>
                                        <p:attrNameLst>
                                          <p:attrName>style.visibility</p:attrName>
                                        </p:attrNameLst>
                                      </p:cBhvr>
                                      <p:to>
                                        <p:strVal val="visible"/>
                                      </p:to>
                                    </p:set>
                                    <p:anim calcmode="lin" valueType="num">
                                      <p:cBhvr additive="base">
                                        <p:cTn id="22" dur="1000"/>
                                        <p:tgtEl>
                                          <p:spTgt spid="396">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396">
                                            <p:txEl>
                                              <p:pRg st="4" end="4"/>
                                            </p:txEl>
                                          </p:spTgt>
                                        </p:tgtEl>
                                        <p:attrNameLst>
                                          <p:attrName>style.visibility</p:attrName>
                                        </p:attrNameLst>
                                      </p:cBhvr>
                                      <p:to>
                                        <p:strVal val="visible"/>
                                      </p:to>
                                    </p:set>
                                    <p:anim calcmode="lin" valueType="num">
                                      <p:cBhvr additive="base">
                                        <p:cTn id="27" dur="1000"/>
                                        <p:tgtEl>
                                          <p:spTgt spid="396">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396">
                                            <p:txEl>
                                              <p:pRg st="5" end="5"/>
                                            </p:txEl>
                                          </p:spTgt>
                                        </p:tgtEl>
                                        <p:attrNameLst>
                                          <p:attrName>style.visibility</p:attrName>
                                        </p:attrNameLst>
                                      </p:cBhvr>
                                      <p:to>
                                        <p:strVal val="visible"/>
                                      </p:to>
                                    </p:set>
                                    <p:anim calcmode="lin" valueType="num">
                                      <p:cBhvr additive="base">
                                        <p:cTn id="32" dur="1000"/>
                                        <p:tgtEl>
                                          <p:spTgt spid="396">
                                            <p:txEl>
                                              <p:pRg st="5" end="5"/>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400" name="Shape 400"/>
        <p:cNvGrpSpPr/>
        <p:nvPr/>
      </p:nvGrpSpPr>
      <p:grpSpPr>
        <a:xfrm>
          <a:off x="0" y="0"/>
          <a:ext cx="0" cy="0"/>
          <a:chOff x="0" y="0"/>
          <a:chExt cx="0" cy="0"/>
        </a:xfrm>
      </p:grpSpPr>
      <p:sp>
        <p:nvSpPr>
          <p:cNvPr id="401" name="Google Shape;401;g116f0f54a95_0_30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402" name="Google Shape;402;g116f0f54a95_0_303"/>
          <p:cNvSpPr txBox="1"/>
          <p:nvPr/>
        </p:nvSpPr>
        <p:spPr>
          <a:xfrm>
            <a:off x="595125" y="816000"/>
            <a:ext cx="11338200" cy="52260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Khi nào kiểm thử sẽ xảy ra</a:t>
            </a:r>
            <a:r>
              <a:rPr lang="en-US" sz="3600">
                <a:latin typeface="Quattrocento Sans" panose="020B0502050000020003"/>
                <a:ea typeface="Quattrocento Sans" panose="020B0502050000020003"/>
                <a:cs typeface="Quattrocento Sans" panose="020B0502050000020003"/>
                <a:sym typeface="Quattrocento Sans" panose="020B0502050000020003"/>
              </a:rPr>
              <a:t>?</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Các hoạt động kiểm thử phải được kết hợp với các hoạt động phát triển liên quan.</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B</a:t>
            </a:r>
            <a:r>
              <a:rPr lang="en-US" sz="3600">
                <a:latin typeface="Quattrocento Sans" panose="020B0502050000020003"/>
                <a:ea typeface="Quattrocento Sans" panose="020B0502050000020003"/>
                <a:cs typeface="Quattrocento Sans" panose="020B0502050000020003"/>
                <a:sym typeface="Quattrocento Sans" panose="020B0502050000020003"/>
              </a:rPr>
              <a:t>ắt đầu kiểm thử khi bạn có tất cả các mục yêu cầu được tập hợp ba yếu tố</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Tài liệu kiểm thử + Nhân lực + Môi trường kiểm thử = Test đã sẵn sàng.</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02">
                                            <p:txEl>
                                              <p:pRg st="0" end="0"/>
                                            </p:txEl>
                                          </p:spTgt>
                                        </p:tgtEl>
                                        <p:attrNameLst>
                                          <p:attrName>style.visibility</p:attrName>
                                        </p:attrNameLst>
                                      </p:cBhvr>
                                      <p:to>
                                        <p:strVal val="visible"/>
                                      </p:to>
                                    </p:set>
                                    <p:anim calcmode="lin" valueType="num">
                                      <p:cBhvr additive="base">
                                        <p:cTn id="7" dur="1000"/>
                                        <p:tgtEl>
                                          <p:spTgt spid="40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02">
                                            <p:txEl>
                                              <p:pRg st="1" end="1"/>
                                            </p:txEl>
                                          </p:spTgt>
                                        </p:tgtEl>
                                        <p:attrNameLst>
                                          <p:attrName>style.visibility</p:attrName>
                                        </p:attrNameLst>
                                      </p:cBhvr>
                                      <p:to>
                                        <p:strVal val="visible"/>
                                      </p:to>
                                    </p:set>
                                    <p:anim calcmode="lin" valueType="num">
                                      <p:cBhvr additive="base">
                                        <p:cTn id="12" dur="1000"/>
                                        <p:tgtEl>
                                          <p:spTgt spid="402">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02">
                                            <p:txEl>
                                              <p:pRg st="2" end="2"/>
                                            </p:txEl>
                                          </p:spTgt>
                                        </p:tgtEl>
                                        <p:attrNameLst>
                                          <p:attrName>style.visibility</p:attrName>
                                        </p:attrNameLst>
                                      </p:cBhvr>
                                      <p:to>
                                        <p:strVal val="visible"/>
                                      </p:to>
                                    </p:set>
                                    <p:anim calcmode="lin" valueType="num">
                                      <p:cBhvr additive="base">
                                        <p:cTn id="17" dur="1000"/>
                                        <p:tgtEl>
                                          <p:spTgt spid="402">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02">
                                            <p:txEl>
                                              <p:pRg st="3" end="3"/>
                                            </p:txEl>
                                          </p:spTgt>
                                        </p:tgtEl>
                                        <p:attrNameLst>
                                          <p:attrName>style.visibility</p:attrName>
                                        </p:attrNameLst>
                                      </p:cBhvr>
                                      <p:to>
                                        <p:strVal val="visible"/>
                                      </p:to>
                                    </p:set>
                                    <p:anim calcmode="lin" valueType="num">
                                      <p:cBhvr additive="base">
                                        <p:cTn id="22" dur="1000"/>
                                        <p:tgtEl>
                                          <p:spTgt spid="402">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23" name="Shape 223"/>
        <p:cNvGrpSpPr/>
        <p:nvPr/>
      </p:nvGrpSpPr>
      <p:grpSpPr>
        <a:xfrm>
          <a:off x="0" y="0"/>
          <a:ext cx="0" cy="0"/>
          <a:chOff x="0" y="0"/>
          <a:chExt cx="0" cy="0"/>
        </a:xfrm>
      </p:grpSpPr>
      <p:sp>
        <p:nvSpPr>
          <p:cNvPr id="224" name="Google Shape;224;g115e76f5ad1_0_333"/>
          <p:cNvSpPr/>
          <p:nvPr/>
        </p:nvSpPr>
        <p:spPr>
          <a:xfrm>
            <a:off x="3471675" y="3049625"/>
            <a:ext cx="8034600" cy="923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5400"/>
              <a:buFont typeface="Arial" panose="020B0604020202020204"/>
              <a:buNone/>
            </a:pPr>
            <a:r>
              <a:rPr lang="en-US" sz="5400" b="1" cap="small">
                <a:solidFill>
                  <a:srgbClr val="FFA15D"/>
                </a:solidFill>
                <a:latin typeface="Calibri" panose="020F0502020204030204"/>
                <a:ea typeface="Calibri" panose="020F0502020204030204"/>
                <a:cs typeface="Calibri" panose="020F0502020204030204"/>
                <a:sym typeface="Calibri" panose="020F0502020204030204"/>
              </a:rPr>
              <a:t>test plan</a:t>
            </a:r>
            <a:endParaRPr sz="5400" b="1" i="0" u="none" strike="noStrike" cap="small">
              <a:solidFill>
                <a:srgbClr val="FFA15D"/>
              </a:solidFill>
              <a:latin typeface="Calibri" panose="020F0502020204030204"/>
              <a:ea typeface="Calibri" panose="020F0502020204030204"/>
              <a:cs typeface="Calibri" panose="020F0502020204030204"/>
              <a:sym typeface="Calibri" panose="020F0502020204030204"/>
            </a:endParaRPr>
          </a:p>
        </p:txBody>
      </p:sp>
      <p:cxnSp>
        <p:nvCxnSpPr>
          <p:cNvPr id="225" name="Google Shape;225;g115e76f5ad1_0_333"/>
          <p:cNvCxnSpPr/>
          <p:nvPr/>
        </p:nvCxnSpPr>
        <p:spPr>
          <a:xfrm>
            <a:off x="762000" y="3886200"/>
            <a:ext cx="10744200" cy="0"/>
          </a:xfrm>
          <a:prstGeom prst="straightConnector1">
            <a:avLst/>
          </a:prstGeom>
          <a:noFill/>
          <a:ln w="76200" cap="flat" cmpd="thinThick">
            <a:solidFill>
              <a:srgbClr val="FF0000"/>
            </a:solidFill>
            <a:prstDash val="solid"/>
            <a:round/>
            <a:headEnd type="none" w="sm" len="sm"/>
            <a:tailEnd type="none" w="sm" len="sm"/>
          </a:ln>
        </p:spPr>
      </p:cxnSp>
      <p:pic>
        <p:nvPicPr>
          <p:cNvPr id="226" name="Google Shape;226;g115e76f5ad1_0_333"/>
          <p:cNvPicPr preferRelativeResize="0"/>
          <p:nvPr/>
        </p:nvPicPr>
        <p:blipFill rotWithShape="1">
          <a:blip r:embed="rId1"/>
          <a:srcRect/>
          <a:stretch>
            <a:fillRect/>
          </a:stretch>
        </p:blipFill>
        <p:spPr>
          <a:xfrm>
            <a:off x="1037870" y="1143000"/>
            <a:ext cx="2543400" cy="3782100"/>
          </a:xfrm>
          <a:prstGeom prst="ellipse">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406" name="Shape 406"/>
        <p:cNvGrpSpPr/>
        <p:nvPr/>
      </p:nvGrpSpPr>
      <p:grpSpPr>
        <a:xfrm>
          <a:off x="0" y="0"/>
          <a:ext cx="0" cy="0"/>
          <a:chOff x="0" y="0"/>
          <a:chExt cx="0" cy="0"/>
        </a:xfrm>
      </p:grpSpPr>
      <p:sp>
        <p:nvSpPr>
          <p:cNvPr id="407" name="Google Shape;407;g116f0f54a95_0_30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define test objectives</a:t>
            </a:r>
            <a:endParaRPr lang="en-US"/>
          </a:p>
        </p:txBody>
      </p:sp>
      <p:sp>
        <p:nvSpPr>
          <p:cNvPr id="408" name="Google Shape;408;g116f0f54a95_0_309"/>
          <p:cNvSpPr txBox="1"/>
          <p:nvPr/>
        </p:nvSpPr>
        <p:spPr>
          <a:xfrm>
            <a:off x="522375" y="1597325"/>
            <a:ext cx="11338200" cy="5226000"/>
          </a:xfrm>
          <a:prstGeom prst="rect">
            <a:avLst/>
          </a:prstGeom>
          <a:noFill/>
          <a:ln>
            <a:noFill/>
          </a:ln>
        </p:spPr>
        <p:txBody>
          <a:bodyPr spcFirstLastPara="1" wrap="square" lIns="91425" tIns="45700" rIns="91425" bIns="45700" anchor="t" anchorCtr="0">
            <a:normAutofit lnSpcReduction="10000"/>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Mỗi quá trình test sẽ có một mục tiêu khác nhau, cần xác định rõ mục tiêu của quá trình đó là gì. Do đó, việc xác định đúng mục tiêu sẽ giúp cho việc test sản phẩm diễn ra nhanh chóng và suôn sẻ hơn.</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Để xác định mục tiêu kiểm thử, bạn nên thực hiện 2 bước sau:</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Bước 1: Liệt kê tất cả các tính năng phần mềm (chức năng, hiệu suất, GUI) có thể cần kiểm thử.</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Bước 2: Xác định mục tiêu kiểm thử dựa trên các tính năng trên</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409" name="Google Shape;409;g116f0f54a95_0_309"/>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3: Xác định mục tiêu kiểm thử</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08">
                                            <p:txEl>
                                              <p:pRg st="0" end="0"/>
                                            </p:txEl>
                                          </p:spTgt>
                                        </p:tgtEl>
                                        <p:attrNameLst>
                                          <p:attrName>style.visibility</p:attrName>
                                        </p:attrNameLst>
                                      </p:cBhvr>
                                      <p:to>
                                        <p:strVal val="visible"/>
                                      </p:to>
                                    </p:set>
                                    <p:anim calcmode="lin" valueType="num">
                                      <p:cBhvr additive="base">
                                        <p:cTn id="7" dur="1000"/>
                                        <p:tgtEl>
                                          <p:spTgt spid="408">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08">
                                            <p:txEl>
                                              <p:pRg st="1" end="1"/>
                                            </p:txEl>
                                          </p:spTgt>
                                        </p:tgtEl>
                                        <p:attrNameLst>
                                          <p:attrName>style.visibility</p:attrName>
                                        </p:attrNameLst>
                                      </p:cBhvr>
                                      <p:to>
                                        <p:strVal val="visible"/>
                                      </p:to>
                                    </p:set>
                                    <p:anim calcmode="lin" valueType="num">
                                      <p:cBhvr additive="base">
                                        <p:cTn id="12" dur="1000"/>
                                        <p:tgtEl>
                                          <p:spTgt spid="408">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08">
                                            <p:txEl>
                                              <p:pRg st="2" end="2"/>
                                            </p:txEl>
                                          </p:spTgt>
                                        </p:tgtEl>
                                        <p:attrNameLst>
                                          <p:attrName>style.visibility</p:attrName>
                                        </p:attrNameLst>
                                      </p:cBhvr>
                                      <p:to>
                                        <p:strVal val="visible"/>
                                      </p:to>
                                    </p:set>
                                    <p:anim calcmode="lin" valueType="num">
                                      <p:cBhvr additive="base">
                                        <p:cTn id="17" dur="1000"/>
                                        <p:tgtEl>
                                          <p:spTgt spid="408">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08">
                                            <p:txEl>
                                              <p:pRg st="3" end="3"/>
                                            </p:txEl>
                                          </p:spTgt>
                                        </p:tgtEl>
                                        <p:attrNameLst>
                                          <p:attrName>style.visibility</p:attrName>
                                        </p:attrNameLst>
                                      </p:cBhvr>
                                      <p:to>
                                        <p:strVal val="visible"/>
                                      </p:to>
                                    </p:set>
                                    <p:anim calcmode="lin" valueType="num">
                                      <p:cBhvr additive="base">
                                        <p:cTn id="22" dur="1000"/>
                                        <p:tgtEl>
                                          <p:spTgt spid="408">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413" name="Shape 413"/>
        <p:cNvGrpSpPr/>
        <p:nvPr/>
      </p:nvGrpSpPr>
      <p:grpSpPr>
        <a:xfrm>
          <a:off x="0" y="0"/>
          <a:ext cx="0" cy="0"/>
          <a:chOff x="0" y="0"/>
          <a:chExt cx="0" cy="0"/>
        </a:xfrm>
      </p:grpSpPr>
      <p:sp>
        <p:nvSpPr>
          <p:cNvPr id="414" name="Google Shape;414;g116f0f54a95_0_31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define test objectives</a:t>
            </a:r>
            <a:endParaRPr lang="en-US"/>
          </a:p>
        </p:txBody>
      </p:sp>
      <p:sp>
        <p:nvSpPr>
          <p:cNvPr id="415" name="Google Shape;415;g116f0f54a95_0_319"/>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Áp dụng vào dự án kiểm thử website Ngân hàng để xác định đối tượng kiểm thử chúng ta có sơ đồ tư duy như sau: </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416" name="Google Shape;416;g116f0f54a95_0_319"/>
          <p:cNvPicPr preferRelativeResize="0"/>
          <p:nvPr/>
        </p:nvPicPr>
        <p:blipFill>
          <a:blip r:embed="rId1"/>
          <a:stretch>
            <a:fillRect/>
          </a:stretch>
        </p:blipFill>
        <p:spPr>
          <a:xfrm>
            <a:off x="4365825" y="2133125"/>
            <a:ext cx="7216476" cy="45792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420" name="Shape 420"/>
        <p:cNvGrpSpPr/>
        <p:nvPr/>
      </p:nvGrpSpPr>
      <p:grpSpPr>
        <a:xfrm>
          <a:off x="0" y="0"/>
          <a:ext cx="0" cy="0"/>
          <a:chOff x="0" y="0"/>
          <a:chExt cx="0" cy="0"/>
        </a:xfrm>
      </p:grpSpPr>
      <p:sp>
        <p:nvSpPr>
          <p:cNvPr id="421" name="Google Shape;421;g116f0f54a95_0_334"/>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design test strategy</a:t>
            </a:r>
            <a:endParaRPr lang="en-US"/>
          </a:p>
        </p:txBody>
      </p:sp>
      <p:sp>
        <p:nvSpPr>
          <p:cNvPr id="422" name="Google Shape;422;g116f0f54a95_0_334"/>
          <p:cNvSpPr txBox="1"/>
          <p:nvPr/>
        </p:nvSpPr>
        <p:spPr>
          <a:xfrm>
            <a:off x="249500" y="816000"/>
            <a:ext cx="11410800" cy="6042000"/>
          </a:xfrm>
          <a:prstGeom prst="rect">
            <a:avLst/>
          </a:prstGeom>
          <a:noFill/>
          <a:ln>
            <a:noFill/>
          </a:ln>
        </p:spPr>
        <p:txBody>
          <a:bodyPr spcFirstLastPara="1" wrap="square" lIns="91425" tIns="45700" rIns="91425" bIns="45700" anchor="t" anchorCtr="0">
            <a:noAutofit/>
          </a:bodyPr>
          <a:lstStyle/>
          <a:p>
            <a:pPr marL="742950" lvl="1" indent="-342900" algn="l" rtl="0">
              <a:spcBef>
                <a:spcPts val="0"/>
              </a:spcBef>
              <a:spcAft>
                <a:spcPts val="0"/>
              </a:spcAft>
              <a:buClr>
                <a:srgbClr val="FF5A33"/>
              </a:buClr>
              <a:buSzPts val="3300"/>
              <a:buFont typeface="Quattrocento Sans" panose="020B0502050000020003"/>
              <a:buChar char="❖"/>
            </a:pPr>
            <a:r>
              <a:rPr lang="en-US" sz="3300">
                <a:latin typeface="Quattrocento Sans" panose="020B0502050000020003"/>
                <a:ea typeface="Quattrocento Sans" panose="020B0502050000020003"/>
                <a:cs typeface="Quattrocento Sans" panose="020B0502050000020003"/>
                <a:sym typeface="Quattrocento Sans" panose="020B0502050000020003"/>
              </a:rPr>
              <a:t>Dựa trên các tính năng trên, bạn có thể xác định mục tiêu kiểm thử (Test Objective) của dự án Ngân hàng như sau:</a:t>
            </a:r>
            <a:endParaRPr sz="33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11150" algn="l" rtl="0">
              <a:spcBef>
                <a:spcPts val="0"/>
              </a:spcBef>
              <a:spcAft>
                <a:spcPts val="0"/>
              </a:spcAft>
              <a:buClr>
                <a:srgbClr val="FF5A33"/>
              </a:buClr>
              <a:buSzPts val="3300"/>
              <a:buFont typeface="Quattrocento Sans" panose="020B0502050000020003"/>
              <a:buChar char="⮚"/>
            </a:pPr>
            <a:r>
              <a:rPr lang="en-US" sz="3300">
                <a:latin typeface="Quattrocento Sans" panose="020B0502050000020003"/>
                <a:ea typeface="Quattrocento Sans" panose="020B0502050000020003"/>
                <a:cs typeface="Quattrocento Sans" panose="020B0502050000020003"/>
                <a:sym typeface="Quattrocento Sans" panose="020B0502050000020003"/>
              </a:rPr>
              <a:t>Kiểm thử xem liệu chức năng của trang web Ngân hàng(Tài khoản, Tiền gửi) có hoạt động như mong đợi mà không có bất kỳ lỗi hoặc lỗi nào trong môi trường kinh doanh thực tế</a:t>
            </a:r>
            <a:endParaRPr sz="33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11150" algn="l" rtl="0">
              <a:spcBef>
                <a:spcPts val="0"/>
              </a:spcBef>
              <a:spcAft>
                <a:spcPts val="0"/>
              </a:spcAft>
              <a:buClr>
                <a:srgbClr val="FF5A33"/>
              </a:buClr>
              <a:buSzPts val="3300"/>
              <a:buFont typeface="Quattrocento Sans" panose="020B0502050000020003"/>
              <a:buChar char="⮚"/>
            </a:pPr>
            <a:r>
              <a:rPr lang="en-US" sz="3300">
                <a:latin typeface="Quattrocento Sans" panose="020B0502050000020003"/>
                <a:ea typeface="Quattrocento Sans" panose="020B0502050000020003"/>
                <a:cs typeface="Quattrocento Sans" panose="020B0502050000020003"/>
                <a:sym typeface="Quattrocento Sans" panose="020B0502050000020003"/>
              </a:rPr>
              <a:t>Kiểm thử xem giao diện bên ngoài của trang web như UI có hoạt động như mong đợi không và đáp ứng nhu cầu của khách hàng</a:t>
            </a:r>
            <a:endParaRPr sz="33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11150" algn="l" rtl="0">
              <a:spcBef>
                <a:spcPts val="0"/>
              </a:spcBef>
              <a:spcAft>
                <a:spcPts val="0"/>
              </a:spcAft>
              <a:buClr>
                <a:srgbClr val="FF5A33"/>
              </a:buClr>
              <a:buSzPts val="3300"/>
              <a:buFont typeface="Quattrocento Sans" panose="020B0502050000020003"/>
              <a:buChar char="⮚"/>
            </a:pPr>
            <a:r>
              <a:rPr lang="en-US" sz="3300">
                <a:latin typeface="Quattrocento Sans" panose="020B0502050000020003"/>
                <a:ea typeface="Quattrocento Sans" panose="020B0502050000020003"/>
                <a:cs typeface="Quattrocento Sans" panose="020B0502050000020003"/>
                <a:sym typeface="Quattrocento Sans" panose="020B0502050000020003"/>
              </a:rPr>
              <a:t>Xác minh khả năng sử dụng của trang web. Những chức năng đó có thuận tiện cho người dùng hay không?</a:t>
            </a:r>
            <a:endParaRPr sz="3300">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22">
                                            <p:txEl>
                                              <p:pRg st="0" end="0"/>
                                            </p:txEl>
                                          </p:spTgt>
                                        </p:tgtEl>
                                        <p:attrNameLst>
                                          <p:attrName>style.visibility</p:attrName>
                                        </p:attrNameLst>
                                      </p:cBhvr>
                                      <p:to>
                                        <p:strVal val="visible"/>
                                      </p:to>
                                    </p:set>
                                    <p:anim calcmode="lin" valueType="num">
                                      <p:cBhvr additive="base">
                                        <p:cTn id="7" dur="1000"/>
                                        <p:tgtEl>
                                          <p:spTgt spid="42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22">
                                            <p:txEl>
                                              <p:pRg st="1" end="1"/>
                                            </p:txEl>
                                          </p:spTgt>
                                        </p:tgtEl>
                                        <p:attrNameLst>
                                          <p:attrName>style.visibility</p:attrName>
                                        </p:attrNameLst>
                                      </p:cBhvr>
                                      <p:to>
                                        <p:strVal val="visible"/>
                                      </p:to>
                                    </p:set>
                                    <p:anim calcmode="lin" valueType="num">
                                      <p:cBhvr additive="base">
                                        <p:cTn id="12" dur="1000"/>
                                        <p:tgtEl>
                                          <p:spTgt spid="422">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22">
                                            <p:txEl>
                                              <p:pRg st="2" end="2"/>
                                            </p:txEl>
                                          </p:spTgt>
                                        </p:tgtEl>
                                        <p:attrNameLst>
                                          <p:attrName>style.visibility</p:attrName>
                                        </p:attrNameLst>
                                      </p:cBhvr>
                                      <p:to>
                                        <p:strVal val="visible"/>
                                      </p:to>
                                    </p:set>
                                    <p:anim calcmode="lin" valueType="num">
                                      <p:cBhvr additive="base">
                                        <p:cTn id="17" dur="1000"/>
                                        <p:tgtEl>
                                          <p:spTgt spid="422">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22">
                                            <p:txEl>
                                              <p:pRg st="3" end="3"/>
                                            </p:txEl>
                                          </p:spTgt>
                                        </p:tgtEl>
                                        <p:attrNameLst>
                                          <p:attrName>style.visibility</p:attrName>
                                        </p:attrNameLst>
                                      </p:cBhvr>
                                      <p:to>
                                        <p:strVal val="visible"/>
                                      </p:to>
                                    </p:set>
                                    <p:anim calcmode="lin" valueType="num">
                                      <p:cBhvr additive="base">
                                        <p:cTn id="22" dur="1000"/>
                                        <p:tgtEl>
                                          <p:spTgt spid="422">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426" name="Shape 426"/>
        <p:cNvGrpSpPr/>
        <p:nvPr/>
      </p:nvGrpSpPr>
      <p:grpSpPr>
        <a:xfrm>
          <a:off x="0" y="0"/>
          <a:ext cx="0" cy="0"/>
          <a:chOff x="0" y="0"/>
          <a:chExt cx="0" cy="0"/>
        </a:xfrm>
      </p:grpSpPr>
      <p:sp>
        <p:nvSpPr>
          <p:cNvPr id="427" name="Google Shape;427;g11757251f1a_0_46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Tóm tắt bài học</a:t>
            </a:r>
            <a:endParaRPr lang="en-US"/>
          </a:p>
        </p:txBody>
      </p:sp>
      <p:sp>
        <p:nvSpPr>
          <p:cNvPr id="428" name="Google Shape;428;g11757251f1a_0_469"/>
          <p:cNvSpPr txBox="1"/>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p>
        </p:txBody>
      </p:sp>
      <p:sp>
        <p:nvSpPr>
          <p:cNvPr id="429" name="Google Shape;429;g11757251f1a_0_469"/>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430" name="Google Shape;430;g11757251f1a_0_469"/>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1" name="Google Shape;431;g11757251f1a_0_469"/>
          <p:cNvSpPr txBox="1"/>
          <p:nvPr/>
        </p:nvSpPr>
        <p:spPr>
          <a:xfrm>
            <a:off x="894600" y="2067600"/>
            <a:ext cx="8229600" cy="3933900"/>
          </a:xfrm>
          <a:prstGeom prst="rect">
            <a:avLst/>
          </a:prstGeom>
          <a:noFill/>
          <a:ln>
            <a:noFill/>
          </a:ln>
        </p:spPr>
        <p:txBody>
          <a:bodyPr spcFirstLastPara="1" wrap="square" lIns="91425" tIns="45700" rIns="91425" bIns="45700" anchor="t" anchorCtr="0">
            <a:noAutofit/>
          </a:bodyPr>
          <a:lstStyle/>
          <a:p>
            <a:pPr marL="457200" lvl="0" indent="-463550" algn="l" rtl="0">
              <a:lnSpc>
                <a:spcPct val="115000"/>
              </a:lnSpc>
              <a:spcBef>
                <a:spcPts val="0"/>
              </a:spcBef>
              <a:spcAft>
                <a:spcPts val="0"/>
              </a:spcAft>
              <a:buClr>
                <a:srgbClr val="333333"/>
              </a:buClr>
              <a:buSzPts val="37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Test plan là gì?</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457200" lvl="0"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Tầm quan trọng của Kế hoạch kiểm tra là gì?</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457200" lvl="0"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8 bước để viết một Test Plan</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1: Phân tích sản phẩm</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2: Thiết kế Chiến lược Kiểm tra</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3: Xác định các Mục tiêu Kiểm tra</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432" name="Google Shape;432;g11757251f1a_0_469"/>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Tóm tắt bài học</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433" name="Google Shape;433;g11757251f1a_0_469" descr="D:\Compressed\PSD Collection 2011\WP-201 copy.png"/>
          <p:cNvPicPr preferRelativeResize="0"/>
          <p:nvPr/>
        </p:nvPicPr>
        <p:blipFill rotWithShape="1">
          <a:blip r:embed="rId1"/>
          <a:srcRect/>
          <a:stretch>
            <a:fillRect/>
          </a:stretch>
        </p:blipFill>
        <p:spPr>
          <a:xfrm flipH="1">
            <a:off x="9189300" y="1095638"/>
            <a:ext cx="2782800" cy="52001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437" name="Shape 437"/>
        <p:cNvGrpSpPr/>
        <p:nvPr/>
      </p:nvGrpSpPr>
      <p:grpSpPr>
        <a:xfrm>
          <a:off x="0" y="0"/>
          <a:ext cx="0" cy="0"/>
          <a:chOff x="0" y="0"/>
          <a:chExt cx="0" cy="0"/>
        </a:xfrm>
      </p:grpSpPr>
      <p:sp>
        <p:nvSpPr>
          <p:cNvPr id="438" name="Google Shape;438;g11757251f1a_0_47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Nội dung bài học tiếp theo</a:t>
            </a:r>
            <a:endParaRPr lang="en-US"/>
          </a:p>
        </p:txBody>
      </p:sp>
      <p:sp>
        <p:nvSpPr>
          <p:cNvPr id="439" name="Google Shape;439;g11757251f1a_0_479"/>
          <p:cNvSpPr txBox="1"/>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p>
        </p:txBody>
      </p:sp>
      <p:sp>
        <p:nvSpPr>
          <p:cNvPr id="440" name="Google Shape;440;g11757251f1a_0_479"/>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441" name="Google Shape;441;g11757251f1a_0_479"/>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2" name="Google Shape;442;g11757251f1a_0_479"/>
          <p:cNvSpPr txBox="1"/>
          <p:nvPr/>
        </p:nvSpPr>
        <p:spPr>
          <a:xfrm>
            <a:off x="694500" y="2067600"/>
            <a:ext cx="8229600" cy="3933900"/>
          </a:xfrm>
          <a:prstGeom prst="rect">
            <a:avLst/>
          </a:prstGeom>
          <a:noFill/>
          <a:ln>
            <a:noFill/>
          </a:ln>
        </p:spPr>
        <p:txBody>
          <a:bodyPr spcFirstLastPara="1" wrap="square" lIns="91425" tIns="45700" rIns="91425" bIns="45700" anchor="t" anchorCtr="0">
            <a:noAutofit/>
          </a:bodyPr>
          <a:lstStyle/>
          <a:p>
            <a:pPr marL="457200" lvl="0"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8 bước để viết một Test Plan</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4: Xác định tiêu chí kiểm tra</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5: Hoạch định nguồn lực</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6: Lập kế hoạch môi trường thử nghiệm</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7: Lập lịch &amp; Ước tính</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8: Xác định phân phối thử nghiệm</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443" name="Google Shape;443;g11757251f1a_0_479"/>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Nội dung tiếp theo</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444" name="Google Shape;444;g11757251f1a_0_479" descr="D:\Pictures\PNG\present.png"/>
          <p:cNvPicPr preferRelativeResize="0"/>
          <p:nvPr/>
        </p:nvPicPr>
        <p:blipFill rotWithShape="1">
          <a:blip r:embed="rId1"/>
          <a:srcRect/>
          <a:stretch>
            <a:fillRect/>
          </a:stretch>
        </p:blipFill>
        <p:spPr>
          <a:xfrm flipH="1">
            <a:off x="9469017" y="1480800"/>
            <a:ext cx="2113383" cy="4893324"/>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448" name="Shape 448"/>
        <p:cNvGrpSpPr/>
        <p:nvPr/>
      </p:nvGrpSpPr>
      <p:grpSpPr>
        <a:xfrm>
          <a:off x="0" y="0"/>
          <a:ext cx="0" cy="0"/>
          <a:chOff x="0" y="0"/>
          <a:chExt cx="0" cy="0"/>
        </a:xfrm>
      </p:grpSpPr>
      <p:pic>
        <p:nvPicPr>
          <p:cNvPr id="449" name="Google Shape;449;g11757251f1a_0_489"/>
          <p:cNvPicPr preferRelativeResize="0"/>
          <p:nvPr/>
        </p:nvPicPr>
        <p:blipFill rotWithShape="1">
          <a:blip r:embed="rId1"/>
          <a:srcRect/>
          <a:stretch>
            <a:fillRect/>
          </a:stretch>
        </p:blipFill>
        <p:spPr>
          <a:xfrm>
            <a:off x="-5953" y="0"/>
            <a:ext cx="12197953" cy="68580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453" name="Shape 453"/>
        <p:cNvGrpSpPr/>
        <p:nvPr/>
      </p:nvGrpSpPr>
      <p:grpSpPr>
        <a:xfrm>
          <a:off x="0" y="0"/>
          <a:ext cx="0" cy="0"/>
          <a:chOff x="0" y="0"/>
          <a:chExt cx="0" cy="0"/>
        </a:xfrm>
      </p:grpSpPr>
      <p:sp>
        <p:nvSpPr>
          <p:cNvPr id="454" name="Google Shape;454;g11757251f1a_0_493"/>
          <p:cNvSpPr txBox="1"/>
          <p:nvPr>
            <p:ph type="subTitle" idx="1"/>
          </p:nvPr>
        </p:nvSpPr>
        <p:spPr>
          <a:xfrm>
            <a:off x="5486400" y="4953000"/>
            <a:ext cx="6705600" cy="9906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FF5A33"/>
              </a:buClr>
              <a:buSzPts val="2200"/>
              <a:buNone/>
            </a:pPr>
            <a:r>
              <a:rPr lang="en-US"/>
              <a:t>Bài 6: kế hoạch kiểm thử</a:t>
            </a:r>
            <a:endParaRPr lang="en-US"/>
          </a:p>
        </p:txBody>
      </p:sp>
      <p:sp>
        <p:nvSpPr>
          <p:cNvPr id="455" name="Google Shape;455;g11757251f1a_0_493"/>
          <p:cNvSpPr txBox="1"/>
          <p:nvPr>
            <p:ph type="title"/>
          </p:nvPr>
        </p:nvSpPr>
        <p:spPr>
          <a:xfrm>
            <a:off x="5506720" y="4284596"/>
            <a:ext cx="6100200" cy="705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FF5A33"/>
              </a:buClr>
              <a:buSzPts val="3400"/>
              <a:buFont typeface="Calibri" panose="020F0502020204030204"/>
              <a:buNone/>
            </a:pPr>
            <a:r>
              <a:rPr lang="en-US"/>
              <a:t>kiểm thử cơ bản(P2)</a:t>
            </a:r>
            <a:endParaRPr lang="en-US"/>
          </a:p>
        </p:txBody>
      </p:sp>
      <p:pic>
        <p:nvPicPr>
          <p:cNvPr id="456" name="Google Shape;456;g11757251f1a_0_493"/>
          <p:cNvPicPr preferRelativeResize="0"/>
          <p:nvPr/>
        </p:nvPicPr>
        <p:blipFill rotWithShape="1">
          <a:blip r:embed="rId1"/>
          <a:srcRect/>
          <a:stretch>
            <a:fillRect/>
          </a:stretch>
        </p:blipFill>
        <p:spPr>
          <a:xfrm>
            <a:off x="1890932" y="2406165"/>
            <a:ext cx="1693935" cy="2518699"/>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460" name="Shape 460"/>
        <p:cNvGrpSpPr/>
        <p:nvPr/>
      </p:nvGrpSpPr>
      <p:grpSpPr>
        <a:xfrm>
          <a:off x="0" y="0"/>
          <a:ext cx="0" cy="0"/>
          <a:chOff x="0" y="0"/>
          <a:chExt cx="0" cy="0"/>
        </a:xfrm>
      </p:grpSpPr>
      <p:sp>
        <p:nvSpPr>
          <p:cNvPr id="461" name="Google Shape;461;g11757251f1a_0_49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Nội dung</a:t>
            </a:r>
            <a:endParaRPr lang="en-US"/>
          </a:p>
        </p:txBody>
      </p:sp>
      <p:pic>
        <p:nvPicPr>
          <p:cNvPr id="462" name="Google Shape;462;g11757251f1a_0_499" descr="D:\Pictures\PNG\present.png"/>
          <p:cNvPicPr preferRelativeResize="0"/>
          <p:nvPr/>
        </p:nvPicPr>
        <p:blipFill rotWithShape="1">
          <a:blip r:embed="rId1"/>
          <a:srcRect/>
          <a:stretch>
            <a:fillRect/>
          </a:stretch>
        </p:blipFill>
        <p:spPr>
          <a:xfrm flipH="1">
            <a:off x="9268820" y="1017269"/>
            <a:ext cx="2313580" cy="5356860"/>
          </a:xfrm>
          <a:prstGeom prst="rect">
            <a:avLst/>
          </a:prstGeom>
          <a:noFill/>
          <a:ln>
            <a:noFill/>
          </a:ln>
        </p:spPr>
      </p:pic>
      <p:sp>
        <p:nvSpPr>
          <p:cNvPr id="463" name="Google Shape;463;g11757251f1a_0_499"/>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464" name="Google Shape;464;g11757251f1a_0_499"/>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5" name="Google Shape;465;g11757251f1a_0_499"/>
          <p:cNvSpPr txBox="1"/>
          <p:nvPr/>
        </p:nvSpPr>
        <p:spPr>
          <a:xfrm>
            <a:off x="894600" y="2067600"/>
            <a:ext cx="8437200" cy="3933900"/>
          </a:xfrm>
          <a:prstGeom prst="rect">
            <a:avLst/>
          </a:prstGeom>
          <a:noFill/>
          <a:ln>
            <a:noFill/>
          </a:ln>
        </p:spPr>
        <p:txBody>
          <a:bodyPr spcFirstLastPara="1" wrap="square" lIns="91425" tIns="45700" rIns="91425" bIns="45700" anchor="t" anchorCtr="0">
            <a:noAutofit/>
          </a:bodyPr>
          <a:lstStyle/>
          <a:p>
            <a:pPr marL="457200" lvl="0"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8 bước để viết một Test Plan</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4: Xác định tiêu chí kiểm tra</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5: Hoạch định nguồn lực</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6: Lập kế hoạch môi trường thử nghiệm</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7: Lập lịch &amp; Ước tính</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8: Xác định phân phối thử nghiệm</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466" name="Google Shape;466;g11757251f1a_0_499"/>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Nội dung bài học</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470" name="Shape 470"/>
        <p:cNvGrpSpPr/>
        <p:nvPr/>
      </p:nvGrpSpPr>
      <p:grpSpPr>
        <a:xfrm>
          <a:off x="0" y="0"/>
          <a:ext cx="0" cy="0"/>
          <a:chOff x="0" y="0"/>
          <a:chExt cx="0" cy="0"/>
        </a:xfrm>
      </p:grpSpPr>
      <p:sp>
        <p:nvSpPr>
          <p:cNvPr id="471" name="Google Shape;471;g11757251f1a_0_0"/>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define test criteria</a:t>
            </a:r>
            <a:endParaRPr lang="en-US"/>
          </a:p>
        </p:txBody>
      </p:sp>
      <p:sp>
        <p:nvSpPr>
          <p:cNvPr id="472" name="Google Shape;472;g11757251f1a_0_0"/>
          <p:cNvSpPr txBox="1"/>
          <p:nvPr/>
        </p:nvSpPr>
        <p:spPr>
          <a:xfrm>
            <a:off x="522375" y="1597325"/>
            <a:ext cx="11338200" cy="52260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Tiêu chí kiểm thử là một tiêu chuẩn hoặc quy tắc mà dựa vào đó có thể thực hiện đánh giá sản phẩm. Có 2 loại tiêu chí kiểm thử như sau:</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Tiêu chí Đình chỉ(Suspension Criteria)</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Tiêu chí thoát(Exit Criteria)</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473" name="Google Shape;473;g11757251f1a_0_0"/>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4: Xác định tiêu chí kiểm thử</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72">
                                            <p:txEl>
                                              <p:pRg st="0" end="0"/>
                                            </p:txEl>
                                          </p:spTgt>
                                        </p:tgtEl>
                                        <p:attrNameLst>
                                          <p:attrName>style.visibility</p:attrName>
                                        </p:attrNameLst>
                                      </p:cBhvr>
                                      <p:to>
                                        <p:strVal val="visible"/>
                                      </p:to>
                                    </p:set>
                                    <p:anim calcmode="lin" valueType="num">
                                      <p:cBhvr additive="base">
                                        <p:cTn id="7" dur="1000"/>
                                        <p:tgtEl>
                                          <p:spTgt spid="47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72">
                                            <p:txEl>
                                              <p:pRg st="1" end="1"/>
                                            </p:txEl>
                                          </p:spTgt>
                                        </p:tgtEl>
                                        <p:attrNameLst>
                                          <p:attrName>style.visibility</p:attrName>
                                        </p:attrNameLst>
                                      </p:cBhvr>
                                      <p:to>
                                        <p:strVal val="visible"/>
                                      </p:to>
                                    </p:set>
                                    <p:anim calcmode="lin" valueType="num">
                                      <p:cBhvr additive="base">
                                        <p:cTn id="12" dur="1000"/>
                                        <p:tgtEl>
                                          <p:spTgt spid="472">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72">
                                            <p:txEl>
                                              <p:pRg st="2" end="2"/>
                                            </p:txEl>
                                          </p:spTgt>
                                        </p:tgtEl>
                                        <p:attrNameLst>
                                          <p:attrName>style.visibility</p:attrName>
                                        </p:attrNameLst>
                                      </p:cBhvr>
                                      <p:to>
                                        <p:strVal val="visible"/>
                                      </p:to>
                                    </p:set>
                                    <p:anim calcmode="lin" valueType="num">
                                      <p:cBhvr additive="base">
                                        <p:cTn id="17" dur="1000"/>
                                        <p:tgtEl>
                                          <p:spTgt spid="472">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477" name="Shape 477"/>
        <p:cNvGrpSpPr/>
        <p:nvPr/>
      </p:nvGrpSpPr>
      <p:grpSpPr>
        <a:xfrm>
          <a:off x="0" y="0"/>
          <a:ext cx="0" cy="0"/>
          <a:chOff x="0" y="0"/>
          <a:chExt cx="0" cy="0"/>
        </a:xfrm>
      </p:grpSpPr>
      <p:sp>
        <p:nvSpPr>
          <p:cNvPr id="478" name="Google Shape;478;g11757251f1a_0_11"/>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define test objectives</a:t>
            </a:r>
            <a:endParaRPr lang="en-US"/>
          </a:p>
        </p:txBody>
      </p:sp>
      <p:sp>
        <p:nvSpPr>
          <p:cNvPr id="479" name="Google Shape;479;g11757251f1a_0_11"/>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Tiêu chí Đình chỉ(Suspension Criteria)</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Chỉ định các tiêu chí đình chỉ quan trọng cho một bài kiểm tra. Nếu các tiêu chí đình chỉ được đáp ứng trong quá trình thử nghiệm, chu kỳ thử nghiệm đang hoạt động sẽ bị tạm dừng cho đến khi các tiêu chí được giải quyết .</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Ví dụ: Nếu các thành viên trong nhóm của bạn báo cáo rằng có 40% trường hợp kiểm thử không thành công, bạn nên tạm ngừng kiểm tra cho đến khi nhóm phát triển khắc phục tất cả các trường hợp không thành công.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push dir="r"/>
      </p:transition>
    </mc:Choice>
    <mc:Fallback>
      <p:transition spd="slow">
        <p:push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79">
                                            <p:txEl>
                                              <p:pRg st="0" end="0"/>
                                            </p:txEl>
                                          </p:spTgt>
                                        </p:tgtEl>
                                        <p:attrNameLst>
                                          <p:attrName>style.visibility</p:attrName>
                                        </p:attrNameLst>
                                      </p:cBhvr>
                                      <p:to>
                                        <p:strVal val="visible"/>
                                      </p:to>
                                    </p:set>
                                    <p:anim calcmode="lin" valueType="num">
                                      <p:cBhvr additive="base">
                                        <p:cTn id="7" dur="1000"/>
                                        <p:tgtEl>
                                          <p:spTgt spid="479">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79">
                                            <p:txEl>
                                              <p:pRg st="1" end="1"/>
                                            </p:txEl>
                                          </p:spTgt>
                                        </p:tgtEl>
                                        <p:attrNameLst>
                                          <p:attrName>style.visibility</p:attrName>
                                        </p:attrNameLst>
                                      </p:cBhvr>
                                      <p:to>
                                        <p:strVal val="visible"/>
                                      </p:to>
                                    </p:set>
                                    <p:anim calcmode="lin" valueType="num">
                                      <p:cBhvr additive="base">
                                        <p:cTn id="12" dur="1000"/>
                                        <p:tgtEl>
                                          <p:spTgt spid="479">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79">
                                            <p:txEl>
                                              <p:pRg st="2" end="2"/>
                                            </p:txEl>
                                          </p:spTgt>
                                        </p:tgtEl>
                                        <p:attrNameLst>
                                          <p:attrName>style.visibility</p:attrName>
                                        </p:attrNameLst>
                                      </p:cBhvr>
                                      <p:to>
                                        <p:strVal val="visible"/>
                                      </p:to>
                                    </p:set>
                                    <p:anim calcmode="lin" valueType="num">
                                      <p:cBhvr additive="base">
                                        <p:cTn id="17" dur="1000"/>
                                        <p:tgtEl>
                                          <p:spTgt spid="479">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30" name="Shape 230"/>
        <p:cNvGrpSpPr/>
        <p:nvPr/>
      </p:nvGrpSpPr>
      <p:grpSpPr>
        <a:xfrm>
          <a:off x="0" y="0"/>
          <a:ext cx="0" cy="0"/>
          <a:chOff x="0" y="0"/>
          <a:chExt cx="0" cy="0"/>
        </a:xfrm>
      </p:grpSpPr>
      <p:sp>
        <p:nvSpPr>
          <p:cNvPr id="231" name="Google Shape;231;g115e76f5ad1_0_43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test plan</a:t>
            </a:r>
            <a:endParaRPr lang="en-US"/>
          </a:p>
        </p:txBody>
      </p:sp>
      <p:sp>
        <p:nvSpPr>
          <p:cNvPr id="232" name="Google Shape;232;g115e76f5ad1_0_436"/>
          <p:cNvSpPr txBox="1"/>
          <p:nvPr/>
        </p:nvSpPr>
        <p:spPr>
          <a:xfrm>
            <a:off x="617100" y="1701675"/>
            <a:ext cx="11425200" cy="4883400"/>
          </a:xfrm>
          <a:prstGeom prst="rect">
            <a:avLst/>
          </a:prstGeom>
          <a:noFill/>
          <a:ln>
            <a:noFill/>
          </a:ln>
        </p:spPr>
        <p:txBody>
          <a:bodyPr spcFirstLastPara="1" wrap="square" lIns="91425" tIns="45700" rIns="91425" bIns="45700" anchor="t" anchorCtr="0">
            <a:noAutofit/>
          </a:bodyPr>
          <a:lstStyle/>
          <a:p>
            <a:pPr marL="914400" lvl="1" indent="-45085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Theo định nghĩa của ISTQB: “</a:t>
            </a:r>
            <a:r>
              <a:rPr lang="en-US" sz="35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TEST PLAN</a:t>
            </a:r>
            <a:r>
              <a:rPr lang="en-US" sz="3500">
                <a:latin typeface="Quattrocento Sans" panose="020B0502050000020003"/>
                <a:ea typeface="Quattrocento Sans" panose="020B0502050000020003"/>
                <a:cs typeface="Quattrocento Sans" panose="020B0502050000020003"/>
                <a:sym typeface="Quattrocento Sans" panose="020B0502050000020003"/>
              </a:rPr>
              <a:t> là một tài liệu mô tả phạm vi, cách tiếp cận, nguồn lực và lịch trình của các hoạt động kiểm tra dự kiến.” </a:t>
            </a:r>
            <a:r>
              <a:rPr lang="en-US" sz="3000" i="1">
                <a:latin typeface="Quattrocento Sans" panose="020B0502050000020003"/>
                <a:ea typeface="Quattrocento Sans" panose="020B0502050000020003"/>
                <a:cs typeface="Quattrocento Sans" panose="020B0502050000020003"/>
                <a:sym typeface="Quattrocento Sans" panose="020B0502050000020003"/>
              </a:rPr>
              <a:t>(ISTQB® (International Software Testing Qualifications Board))</a:t>
            </a:r>
            <a:endParaRPr sz="3000" i="1">
              <a:latin typeface="Quattrocento Sans" panose="020B0502050000020003"/>
              <a:ea typeface="Quattrocento Sans" panose="020B0502050000020003"/>
              <a:cs typeface="Quattrocento Sans" panose="020B0502050000020003"/>
              <a:sym typeface="Quattrocento Sans" panose="020B0502050000020003"/>
            </a:endParaRPr>
          </a:p>
          <a:p>
            <a:pPr marL="914400" lvl="1" indent="-45085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Test plan đóng vai trò như một kế hoạch chi tiết để tiến hành các hoạt động kiểm thử phần mềm như một quy trình xác định, được giám sát và kiểm soát từng bước bởi người quản lý kiểm thử.</a:t>
            </a:r>
            <a:endParaRPr sz="35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33" name="Google Shape;233;g115e76f5ad1_0_436"/>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marR="0" lvl="0" indent="-342900" algn="l" rtl="0">
              <a:lnSpc>
                <a:spcPct val="100000"/>
              </a:lnSpc>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Test Plan là gì ?</a:t>
            </a:r>
            <a:endParaRPr sz="4000" b="0" i="0" u="none" strike="noStrike" cap="none">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32">
                                            <p:txEl>
                                              <p:pRg st="0" end="0"/>
                                            </p:txEl>
                                          </p:spTgt>
                                        </p:tgtEl>
                                        <p:attrNameLst>
                                          <p:attrName>style.visibility</p:attrName>
                                        </p:attrNameLst>
                                      </p:cBhvr>
                                      <p:to>
                                        <p:strVal val="visible"/>
                                      </p:to>
                                    </p:set>
                                    <p:anim calcmode="lin" valueType="num">
                                      <p:cBhvr additive="base">
                                        <p:cTn id="7" dur="1000"/>
                                        <p:tgtEl>
                                          <p:spTgt spid="23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32">
                                            <p:txEl>
                                              <p:pRg st="1" end="1"/>
                                            </p:txEl>
                                          </p:spTgt>
                                        </p:tgtEl>
                                        <p:attrNameLst>
                                          <p:attrName>style.visibility</p:attrName>
                                        </p:attrNameLst>
                                      </p:cBhvr>
                                      <p:to>
                                        <p:strVal val="visible"/>
                                      </p:to>
                                    </p:set>
                                    <p:anim calcmode="lin" valueType="num">
                                      <p:cBhvr additive="base">
                                        <p:cTn id="12" dur="1000"/>
                                        <p:tgtEl>
                                          <p:spTgt spid="232">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483" name="Shape 483"/>
        <p:cNvGrpSpPr/>
        <p:nvPr/>
      </p:nvGrpSpPr>
      <p:grpSpPr>
        <a:xfrm>
          <a:off x="0" y="0"/>
          <a:ext cx="0" cy="0"/>
          <a:chOff x="0" y="0"/>
          <a:chExt cx="0" cy="0"/>
        </a:xfrm>
      </p:grpSpPr>
      <p:sp>
        <p:nvSpPr>
          <p:cNvPr id="484" name="Google Shape;484;g11757251f1a_0_20"/>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define test objectives</a:t>
            </a:r>
            <a:endParaRPr lang="en-US"/>
          </a:p>
        </p:txBody>
      </p:sp>
      <p:sp>
        <p:nvSpPr>
          <p:cNvPr id="485" name="Google Shape;485;g11757251f1a_0_20"/>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Sơ đồ </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Tiêu chí Đình chỉ(Suspension Criteria Workflow)</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486" name="Google Shape;486;g11757251f1a_0_20"/>
          <p:cNvPicPr preferRelativeResize="0"/>
          <p:nvPr/>
        </p:nvPicPr>
        <p:blipFill>
          <a:blip r:embed="rId1"/>
          <a:stretch>
            <a:fillRect/>
          </a:stretch>
        </p:blipFill>
        <p:spPr>
          <a:xfrm>
            <a:off x="4274875" y="1796475"/>
            <a:ext cx="5248300" cy="49158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490" name="Shape 490"/>
        <p:cNvGrpSpPr/>
        <p:nvPr/>
      </p:nvGrpSpPr>
      <p:grpSpPr>
        <a:xfrm>
          <a:off x="0" y="0"/>
          <a:ext cx="0" cy="0"/>
          <a:chOff x="0" y="0"/>
          <a:chExt cx="0" cy="0"/>
        </a:xfrm>
      </p:grpSpPr>
      <p:sp>
        <p:nvSpPr>
          <p:cNvPr id="491" name="Google Shape;491;g11757251f1a_0_2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define test objectives</a:t>
            </a:r>
            <a:endParaRPr lang="en-US"/>
          </a:p>
        </p:txBody>
      </p:sp>
      <p:sp>
        <p:nvSpPr>
          <p:cNvPr id="492" name="Google Shape;492;g11757251f1a_0_26"/>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Tiêu chí thoát(Exit Criteria)</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C</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hỉ định các tiêu chí thoát biểu thị sự hoàn thành thành công của một giai đoạn thử nghiệm.</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Tiêu chí thoát là kết quả mục tiêu của thử nghiệm và cần thiết trước khi tiếp tục giai đoạn phát triển tiếp theo.</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Ví dụ: 95% của tất cả các trường hợp kiểm tra quan trọng phải vượt qua.</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92">
                                            <p:txEl>
                                              <p:pRg st="0" end="0"/>
                                            </p:txEl>
                                          </p:spTgt>
                                        </p:tgtEl>
                                        <p:attrNameLst>
                                          <p:attrName>style.visibility</p:attrName>
                                        </p:attrNameLst>
                                      </p:cBhvr>
                                      <p:to>
                                        <p:strVal val="visible"/>
                                      </p:to>
                                    </p:set>
                                    <p:anim calcmode="lin" valueType="num">
                                      <p:cBhvr additive="base">
                                        <p:cTn id="7" dur="1000"/>
                                        <p:tgtEl>
                                          <p:spTgt spid="49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92">
                                            <p:txEl>
                                              <p:pRg st="1" end="1"/>
                                            </p:txEl>
                                          </p:spTgt>
                                        </p:tgtEl>
                                        <p:attrNameLst>
                                          <p:attrName>style.visibility</p:attrName>
                                        </p:attrNameLst>
                                      </p:cBhvr>
                                      <p:to>
                                        <p:strVal val="visible"/>
                                      </p:to>
                                    </p:set>
                                    <p:anim calcmode="lin" valueType="num">
                                      <p:cBhvr additive="base">
                                        <p:cTn id="12" dur="1000"/>
                                        <p:tgtEl>
                                          <p:spTgt spid="492">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92">
                                            <p:txEl>
                                              <p:pRg st="2" end="2"/>
                                            </p:txEl>
                                          </p:spTgt>
                                        </p:tgtEl>
                                        <p:attrNameLst>
                                          <p:attrName>style.visibility</p:attrName>
                                        </p:attrNameLst>
                                      </p:cBhvr>
                                      <p:to>
                                        <p:strVal val="visible"/>
                                      </p:to>
                                    </p:set>
                                    <p:anim calcmode="lin" valueType="num">
                                      <p:cBhvr additive="base">
                                        <p:cTn id="17" dur="1000"/>
                                        <p:tgtEl>
                                          <p:spTgt spid="492">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492">
                                            <p:txEl>
                                              <p:pRg st="3" end="3"/>
                                            </p:txEl>
                                          </p:spTgt>
                                        </p:tgtEl>
                                        <p:attrNameLst>
                                          <p:attrName>style.visibility</p:attrName>
                                        </p:attrNameLst>
                                      </p:cBhvr>
                                      <p:to>
                                        <p:strVal val="visible"/>
                                      </p:to>
                                    </p:set>
                                    <p:anim calcmode="lin" valueType="num">
                                      <p:cBhvr additive="base">
                                        <p:cTn id="22" dur="1000"/>
                                        <p:tgtEl>
                                          <p:spTgt spid="492">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496" name="Shape 496"/>
        <p:cNvGrpSpPr/>
        <p:nvPr/>
      </p:nvGrpSpPr>
      <p:grpSpPr>
        <a:xfrm>
          <a:off x="0" y="0"/>
          <a:ext cx="0" cy="0"/>
          <a:chOff x="0" y="0"/>
          <a:chExt cx="0" cy="0"/>
        </a:xfrm>
      </p:grpSpPr>
      <p:sp>
        <p:nvSpPr>
          <p:cNvPr id="497" name="Google Shape;497;g11757251f1a_0_3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define test objectives</a:t>
            </a:r>
            <a:endParaRPr lang="en-US"/>
          </a:p>
        </p:txBody>
      </p:sp>
      <p:sp>
        <p:nvSpPr>
          <p:cNvPr id="498" name="Google Shape;498;g11757251f1a_0_32"/>
          <p:cNvSpPr txBox="1"/>
          <p:nvPr/>
        </p:nvSpPr>
        <p:spPr>
          <a:xfrm>
            <a:off x="649725" y="953250"/>
            <a:ext cx="10932600" cy="33762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Phương pháp xác định </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Tiêu chí thoát</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Tỉ lệ Chạy(Run rate): Yêu cầu bắt buộc phải là 100% mới xác nhận tiêu chí Thoát trừ khi có lý do rõ ràng.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499" name="Google Shape;499;g11757251f1a_0_32"/>
          <p:cNvPicPr preferRelativeResize="0"/>
          <p:nvPr/>
        </p:nvPicPr>
        <p:blipFill>
          <a:blip r:embed="rId1"/>
          <a:stretch>
            <a:fillRect/>
          </a:stretch>
        </p:blipFill>
        <p:spPr>
          <a:xfrm>
            <a:off x="4293050" y="2989600"/>
            <a:ext cx="6707150" cy="35000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98">
                                            <p:txEl>
                                              <p:pRg st="0" end="0"/>
                                            </p:txEl>
                                          </p:spTgt>
                                        </p:tgtEl>
                                        <p:attrNameLst>
                                          <p:attrName>style.visibility</p:attrName>
                                        </p:attrNameLst>
                                      </p:cBhvr>
                                      <p:to>
                                        <p:strVal val="visible"/>
                                      </p:to>
                                    </p:set>
                                    <p:anim calcmode="lin" valueType="num">
                                      <p:cBhvr additive="base">
                                        <p:cTn id="7" dur="1000"/>
                                        <p:tgtEl>
                                          <p:spTgt spid="498">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98">
                                            <p:txEl>
                                              <p:pRg st="1" end="1"/>
                                            </p:txEl>
                                          </p:spTgt>
                                        </p:tgtEl>
                                        <p:attrNameLst>
                                          <p:attrName>style.visibility</p:attrName>
                                        </p:attrNameLst>
                                      </p:cBhvr>
                                      <p:to>
                                        <p:strVal val="visible"/>
                                      </p:to>
                                    </p:set>
                                    <p:anim calcmode="lin" valueType="num">
                                      <p:cBhvr additive="base">
                                        <p:cTn id="12" dur="1000"/>
                                        <p:tgtEl>
                                          <p:spTgt spid="498">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98">
                                            <p:txEl>
                                              <p:pRg st="2" end="2"/>
                                            </p:txEl>
                                          </p:spTgt>
                                        </p:tgtEl>
                                        <p:attrNameLst>
                                          <p:attrName>style.visibility</p:attrName>
                                        </p:attrNameLst>
                                      </p:cBhvr>
                                      <p:to>
                                        <p:strVal val="visible"/>
                                      </p:to>
                                    </p:set>
                                    <p:anim calcmode="lin" valueType="num">
                                      <p:cBhvr additive="base">
                                        <p:cTn id="17" dur="1000"/>
                                        <p:tgtEl>
                                          <p:spTgt spid="498">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503" name="Shape 503"/>
        <p:cNvGrpSpPr/>
        <p:nvPr/>
      </p:nvGrpSpPr>
      <p:grpSpPr>
        <a:xfrm>
          <a:off x="0" y="0"/>
          <a:ext cx="0" cy="0"/>
          <a:chOff x="0" y="0"/>
          <a:chExt cx="0" cy="0"/>
        </a:xfrm>
      </p:grpSpPr>
      <p:sp>
        <p:nvSpPr>
          <p:cNvPr id="504" name="Google Shape;504;g11757251f1a_0_6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define test objectives</a:t>
            </a:r>
            <a:endParaRPr lang="en-US"/>
          </a:p>
        </p:txBody>
      </p:sp>
      <p:sp>
        <p:nvSpPr>
          <p:cNvPr id="505" name="Google Shape;505;g11757251f1a_0_62"/>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Tỉ lệ Vượt qua(Pass rate): Là mục tiêu của dự án nó phụ thuộc vào phạm vi dự án.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05">
                                            <p:txEl>
                                              <p:pRg st="0" end="0"/>
                                            </p:txEl>
                                          </p:spTgt>
                                        </p:tgtEl>
                                        <p:attrNameLst>
                                          <p:attrName>style.visibility</p:attrName>
                                        </p:attrNameLst>
                                      </p:cBhvr>
                                      <p:to>
                                        <p:strVal val="visible"/>
                                      </p:to>
                                    </p:set>
                                    <p:anim calcmode="lin" valueType="num">
                                      <p:cBhvr additive="base">
                                        <p:cTn id="7" dur="1000"/>
                                        <p:tgtEl>
                                          <p:spTgt spid="505">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509" name="Shape 509"/>
        <p:cNvGrpSpPr/>
        <p:nvPr/>
      </p:nvGrpSpPr>
      <p:grpSpPr>
        <a:xfrm>
          <a:off x="0" y="0"/>
          <a:ext cx="0" cy="0"/>
          <a:chOff x="0" y="0"/>
          <a:chExt cx="0" cy="0"/>
        </a:xfrm>
      </p:grpSpPr>
      <p:sp>
        <p:nvSpPr>
          <p:cNvPr id="510" name="Google Shape;510;g11757251f1a_0_37"/>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define test objectives</a:t>
            </a:r>
            <a:endParaRPr lang="en-US"/>
          </a:p>
        </p:txBody>
      </p:sp>
      <p:sp>
        <p:nvSpPr>
          <p:cNvPr id="511" name="Google Shape;511;g11757251f1a_0_37"/>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Tỉ lệ Chạy(Run rate)</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Tỉ lệ chạy(Run rate) là tỷ lệ giữa </a:t>
            </a:r>
            <a:r>
              <a:rPr lang="en-US" sz="3600" b="1">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số trường hợp thử nghiệm được thực hiện / tổng số trường hợp thử nghiệm</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a:t>
            </a:r>
            <a:r>
              <a:rPr lang="en-US" sz="3600" b="1" i="1">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Number test cases executed/Total test cases</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Ví dụ: </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Thông số kỹ thuật kiểm tra có tổng số 120 TC, nhưng Tester chỉ thực hiện 100 TC, Vì vậy, tỷ lệ chạy là 100/120 = 0,83 (83%)</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11">
                                            <p:txEl>
                                              <p:pRg st="0" end="0"/>
                                            </p:txEl>
                                          </p:spTgt>
                                        </p:tgtEl>
                                        <p:attrNameLst>
                                          <p:attrName>style.visibility</p:attrName>
                                        </p:attrNameLst>
                                      </p:cBhvr>
                                      <p:to>
                                        <p:strVal val="visible"/>
                                      </p:to>
                                    </p:set>
                                    <p:anim calcmode="lin" valueType="num">
                                      <p:cBhvr additive="base">
                                        <p:cTn id="7" dur="1000"/>
                                        <p:tgtEl>
                                          <p:spTgt spid="511">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11">
                                            <p:txEl>
                                              <p:pRg st="1" end="1"/>
                                            </p:txEl>
                                          </p:spTgt>
                                        </p:tgtEl>
                                        <p:attrNameLst>
                                          <p:attrName>style.visibility</p:attrName>
                                        </p:attrNameLst>
                                      </p:cBhvr>
                                      <p:to>
                                        <p:strVal val="visible"/>
                                      </p:to>
                                    </p:set>
                                    <p:anim calcmode="lin" valueType="num">
                                      <p:cBhvr additive="base">
                                        <p:cTn id="12" dur="1000"/>
                                        <p:tgtEl>
                                          <p:spTgt spid="511">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11">
                                            <p:txEl>
                                              <p:pRg st="2" end="2"/>
                                            </p:txEl>
                                          </p:spTgt>
                                        </p:tgtEl>
                                        <p:attrNameLst>
                                          <p:attrName>style.visibility</p:attrName>
                                        </p:attrNameLst>
                                      </p:cBhvr>
                                      <p:to>
                                        <p:strVal val="visible"/>
                                      </p:to>
                                    </p:set>
                                    <p:anim calcmode="lin" valueType="num">
                                      <p:cBhvr additive="base">
                                        <p:cTn id="17" dur="1000"/>
                                        <p:tgtEl>
                                          <p:spTgt spid="511">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515" name="Shape 515"/>
        <p:cNvGrpSpPr/>
        <p:nvPr/>
      </p:nvGrpSpPr>
      <p:grpSpPr>
        <a:xfrm>
          <a:off x="0" y="0"/>
          <a:ext cx="0" cy="0"/>
          <a:chOff x="0" y="0"/>
          <a:chExt cx="0" cy="0"/>
        </a:xfrm>
      </p:grpSpPr>
      <p:sp>
        <p:nvSpPr>
          <p:cNvPr id="516" name="Google Shape;516;g11757251f1a_0_48"/>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define test objectives</a:t>
            </a:r>
            <a:endParaRPr lang="en-US"/>
          </a:p>
        </p:txBody>
      </p:sp>
      <p:sp>
        <p:nvSpPr>
          <p:cNvPr id="517" name="Google Shape;517;g11757251f1a_0_48"/>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Tỉ lệ Vượt qua(Pass rate)</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Tỷ lệ vượt qua(Pass rate) là tỷ lệ giữa </a:t>
            </a:r>
            <a:r>
              <a:rPr lang="en-US" sz="3600" b="1">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số trường hợp thử nghiệm được thông qua / trường hợp thử nghiệm được thực hiện</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a:t>
            </a:r>
            <a:r>
              <a:rPr lang="en-US" sz="3600" b="1" i="1">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Numbers test cases passed / Test cases executed</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Ví dụ: </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Trong 100 TC ở Run rate được thực thi, có 80 TestCase đã Pass, do đó, Pass rate là 80/100 = 0,8 (80%)</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17">
                                            <p:txEl>
                                              <p:pRg st="0" end="0"/>
                                            </p:txEl>
                                          </p:spTgt>
                                        </p:tgtEl>
                                        <p:attrNameLst>
                                          <p:attrName>style.visibility</p:attrName>
                                        </p:attrNameLst>
                                      </p:cBhvr>
                                      <p:to>
                                        <p:strVal val="visible"/>
                                      </p:to>
                                    </p:set>
                                    <p:anim calcmode="lin" valueType="num">
                                      <p:cBhvr additive="base">
                                        <p:cTn id="7" dur="1000"/>
                                        <p:tgtEl>
                                          <p:spTgt spid="517">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17">
                                            <p:txEl>
                                              <p:pRg st="1" end="1"/>
                                            </p:txEl>
                                          </p:spTgt>
                                        </p:tgtEl>
                                        <p:attrNameLst>
                                          <p:attrName>style.visibility</p:attrName>
                                        </p:attrNameLst>
                                      </p:cBhvr>
                                      <p:to>
                                        <p:strVal val="visible"/>
                                      </p:to>
                                    </p:set>
                                    <p:anim calcmode="lin" valueType="num">
                                      <p:cBhvr additive="base">
                                        <p:cTn id="12" dur="1000"/>
                                        <p:tgtEl>
                                          <p:spTgt spid="517">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17">
                                            <p:txEl>
                                              <p:pRg st="2" end="2"/>
                                            </p:txEl>
                                          </p:spTgt>
                                        </p:tgtEl>
                                        <p:attrNameLst>
                                          <p:attrName>style.visibility</p:attrName>
                                        </p:attrNameLst>
                                      </p:cBhvr>
                                      <p:to>
                                        <p:strVal val="visible"/>
                                      </p:to>
                                    </p:set>
                                    <p:anim calcmode="lin" valueType="num">
                                      <p:cBhvr additive="base">
                                        <p:cTn id="17" dur="1000"/>
                                        <p:tgtEl>
                                          <p:spTgt spid="517">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521" name="Shape 521"/>
        <p:cNvGrpSpPr/>
        <p:nvPr/>
      </p:nvGrpSpPr>
      <p:grpSpPr>
        <a:xfrm>
          <a:off x="0" y="0"/>
          <a:ext cx="0" cy="0"/>
          <a:chOff x="0" y="0"/>
          <a:chExt cx="0" cy="0"/>
        </a:xfrm>
      </p:grpSpPr>
      <p:sp>
        <p:nvSpPr>
          <p:cNvPr id="522" name="Google Shape;522;g11757251f1a_0_6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resource planning</a:t>
            </a:r>
            <a:endParaRPr lang="en-US"/>
          </a:p>
        </p:txBody>
      </p:sp>
      <p:sp>
        <p:nvSpPr>
          <p:cNvPr id="523" name="Google Shape;523;g11757251f1a_0_69"/>
          <p:cNvSpPr txBox="1"/>
          <p:nvPr/>
        </p:nvSpPr>
        <p:spPr>
          <a:xfrm>
            <a:off x="335925" y="1562550"/>
            <a:ext cx="11246400" cy="5226000"/>
          </a:xfrm>
          <a:prstGeom prst="rect">
            <a:avLst/>
          </a:prstGeom>
          <a:noFill/>
          <a:ln>
            <a:noFill/>
          </a:ln>
        </p:spPr>
        <p:txBody>
          <a:bodyPr spcFirstLastPara="1" wrap="square" lIns="91425" tIns="45700" rIns="91425" bIns="45700" anchor="t" anchorCtr="0">
            <a:noAutofit/>
          </a:bodyPr>
          <a:lstStyle/>
          <a:p>
            <a:pPr marL="742950" lvl="1" indent="-342900" algn="l" rtl="0">
              <a:spcBef>
                <a:spcPts val="0"/>
              </a:spcBef>
              <a:spcAft>
                <a:spcPts val="0"/>
              </a:spcAft>
              <a:buClr>
                <a:srgbClr val="FF5A33"/>
              </a:buClr>
              <a:buSzPts val="3300"/>
              <a:buFont typeface="Quattrocento Sans" panose="020B0502050000020003"/>
              <a:buChar char="❖"/>
            </a:pPr>
            <a:r>
              <a:rPr lang="en-US" sz="3300">
                <a:latin typeface="Quattrocento Sans" panose="020B0502050000020003"/>
                <a:ea typeface="Quattrocento Sans" panose="020B0502050000020003"/>
                <a:cs typeface="Quattrocento Sans" panose="020B0502050000020003"/>
                <a:sym typeface="Quattrocento Sans" panose="020B0502050000020003"/>
              </a:rPr>
              <a:t>Kế hoạch nguồn lực là một bản tóm tắt chi tiết về tất cả các loại nguồn lực cần thiết để hoàn thành nhiệm vụ của dự án. </a:t>
            </a:r>
            <a:endParaRPr sz="33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42900" algn="l" rtl="0">
              <a:spcBef>
                <a:spcPts val="0"/>
              </a:spcBef>
              <a:spcAft>
                <a:spcPts val="0"/>
              </a:spcAft>
              <a:buClr>
                <a:srgbClr val="FF5A33"/>
              </a:buClr>
              <a:buSzPts val="3300"/>
              <a:buFont typeface="Quattrocento Sans" panose="020B0502050000020003"/>
              <a:buChar char="❖"/>
            </a:pPr>
            <a:r>
              <a:rPr lang="en-US" sz="3300">
                <a:latin typeface="Quattrocento Sans" panose="020B0502050000020003"/>
                <a:ea typeface="Quattrocento Sans" panose="020B0502050000020003"/>
                <a:cs typeface="Quattrocento Sans" panose="020B0502050000020003"/>
                <a:sym typeface="Quattrocento Sans" panose="020B0502050000020003"/>
              </a:rPr>
              <a:t>Lập kế hoạch nguồn lực là yếu tố quan trọng của việc lập kế hoạch kiểm tra vì giúp xác định số lượng nguồn lực (nhân viên, thiết bị…) sẽ được sử dụng cho dự án. Do đó, Người quản lý kiểm thử có thể đưa ra lịch trình &amp; ước tính chính xác cho dự án.</a:t>
            </a:r>
            <a:endParaRPr sz="33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42900" algn="l" rtl="0">
              <a:spcBef>
                <a:spcPts val="0"/>
              </a:spcBef>
              <a:spcAft>
                <a:spcPts val="0"/>
              </a:spcAft>
              <a:buClr>
                <a:srgbClr val="FF5A33"/>
              </a:buClr>
              <a:buSzPts val="3300"/>
              <a:buFont typeface="Quattrocento Sans" panose="020B0502050000020003"/>
              <a:buChar char="❖"/>
            </a:pPr>
            <a:r>
              <a:rPr lang="en-US" sz="3300">
                <a:latin typeface="Quattrocento Sans" panose="020B0502050000020003"/>
                <a:ea typeface="Quattrocento Sans" panose="020B0502050000020003"/>
                <a:cs typeface="Quattrocento Sans" panose="020B0502050000020003"/>
                <a:sym typeface="Quattrocento Sans" panose="020B0502050000020003"/>
              </a:rPr>
              <a:t>Phần này đại diện cho các tài nguyên được đề xuất cho dự án của bạn.</a:t>
            </a:r>
            <a:endParaRPr sz="33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524" name="Google Shape;524;g11757251f1a_0_69"/>
          <p:cNvSpPr txBox="1"/>
          <p:nvPr/>
        </p:nvSpPr>
        <p:spPr>
          <a:xfrm>
            <a:off x="522375" y="762150"/>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5: Lập kế hoạch nguồn lực</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23">
                                            <p:txEl>
                                              <p:pRg st="0" end="0"/>
                                            </p:txEl>
                                          </p:spTgt>
                                        </p:tgtEl>
                                        <p:attrNameLst>
                                          <p:attrName>style.visibility</p:attrName>
                                        </p:attrNameLst>
                                      </p:cBhvr>
                                      <p:to>
                                        <p:strVal val="visible"/>
                                      </p:to>
                                    </p:set>
                                    <p:anim calcmode="lin" valueType="num">
                                      <p:cBhvr additive="base">
                                        <p:cTn id="7" dur="1000"/>
                                        <p:tgtEl>
                                          <p:spTgt spid="523">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23">
                                            <p:txEl>
                                              <p:pRg st="1" end="1"/>
                                            </p:txEl>
                                          </p:spTgt>
                                        </p:tgtEl>
                                        <p:attrNameLst>
                                          <p:attrName>style.visibility</p:attrName>
                                        </p:attrNameLst>
                                      </p:cBhvr>
                                      <p:to>
                                        <p:strVal val="visible"/>
                                      </p:to>
                                    </p:set>
                                    <p:anim calcmode="lin" valueType="num">
                                      <p:cBhvr additive="base">
                                        <p:cTn id="12" dur="1000"/>
                                        <p:tgtEl>
                                          <p:spTgt spid="523">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23">
                                            <p:txEl>
                                              <p:pRg st="2" end="2"/>
                                            </p:txEl>
                                          </p:spTgt>
                                        </p:tgtEl>
                                        <p:attrNameLst>
                                          <p:attrName>style.visibility</p:attrName>
                                        </p:attrNameLst>
                                      </p:cBhvr>
                                      <p:to>
                                        <p:strVal val="visible"/>
                                      </p:to>
                                    </p:set>
                                    <p:anim calcmode="lin" valueType="num">
                                      <p:cBhvr additive="base">
                                        <p:cTn id="17" dur="1000"/>
                                        <p:tgtEl>
                                          <p:spTgt spid="523">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528" name="Shape 528"/>
        <p:cNvGrpSpPr/>
        <p:nvPr/>
      </p:nvGrpSpPr>
      <p:grpSpPr>
        <a:xfrm>
          <a:off x="0" y="0"/>
          <a:ext cx="0" cy="0"/>
          <a:chOff x="0" y="0"/>
          <a:chExt cx="0" cy="0"/>
        </a:xfrm>
      </p:grpSpPr>
      <p:sp>
        <p:nvSpPr>
          <p:cNvPr id="529" name="Google Shape;529;g11757251f1a_0_7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resource planning</a:t>
            </a:r>
            <a:endParaRPr lang="en-US"/>
          </a:p>
        </p:txBody>
      </p:sp>
      <p:sp>
        <p:nvSpPr>
          <p:cNvPr id="530" name="Google Shape;530;g11757251f1a_0_76"/>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Xác định nguồn lực dự án bao gồm 2 phần: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Xác định về Nguồn Nhân Lực(Human Resource)</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Xác định về Tài Nguyên Hệ Thống(System Resource)</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30">
                                            <p:txEl>
                                              <p:pRg st="0" end="0"/>
                                            </p:txEl>
                                          </p:spTgt>
                                        </p:tgtEl>
                                        <p:attrNameLst>
                                          <p:attrName>style.visibility</p:attrName>
                                        </p:attrNameLst>
                                      </p:cBhvr>
                                      <p:to>
                                        <p:strVal val="visible"/>
                                      </p:to>
                                    </p:set>
                                    <p:anim calcmode="lin" valueType="num">
                                      <p:cBhvr additive="base">
                                        <p:cTn id="7" dur="1000"/>
                                        <p:tgtEl>
                                          <p:spTgt spid="530">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30">
                                            <p:txEl>
                                              <p:pRg st="1" end="1"/>
                                            </p:txEl>
                                          </p:spTgt>
                                        </p:tgtEl>
                                        <p:attrNameLst>
                                          <p:attrName>style.visibility</p:attrName>
                                        </p:attrNameLst>
                                      </p:cBhvr>
                                      <p:to>
                                        <p:strVal val="visible"/>
                                      </p:to>
                                    </p:set>
                                    <p:anim calcmode="lin" valueType="num">
                                      <p:cBhvr additive="base">
                                        <p:cTn id="12" dur="1000"/>
                                        <p:tgtEl>
                                          <p:spTgt spid="530">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30">
                                            <p:txEl>
                                              <p:pRg st="2" end="2"/>
                                            </p:txEl>
                                          </p:spTgt>
                                        </p:tgtEl>
                                        <p:attrNameLst>
                                          <p:attrName>style.visibility</p:attrName>
                                        </p:attrNameLst>
                                      </p:cBhvr>
                                      <p:to>
                                        <p:strVal val="visible"/>
                                      </p:to>
                                    </p:set>
                                    <p:anim calcmode="lin" valueType="num">
                                      <p:cBhvr additive="base">
                                        <p:cTn id="17" dur="1000"/>
                                        <p:tgtEl>
                                          <p:spTgt spid="530">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534" name="Shape 534"/>
        <p:cNvGrpSpPr/>
        <p:nvPr/>
      </p:nvGrpSpPr>
      <p:grpSpPr>
        <a:xfrm>
          <a:off x="0" y="0"/>
          <a:ext cx="0" cy="0"/>
          <a:chOff x="0" y="0"/>
          <a:chExt cx="0" cy="0"/>
        </a:xfrm>
      </p:grpSpPr>
      <p:sp>
        <p:nvSpPr>
          <p:cNvPr id="535" name="Google Shape;535;g11757251f1a_0_8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resource planning</a:t>
            </a:r>
            <a:endParaRPr lang="en-US"/>
          </a:p>
        </p:txBody>
      </p:sp>
      <p:sp>
        <p:nvSpPr>
          <p:cNvPr id="536" name="Google Shape;536;g11757251f1a_0_83"/>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Ví dụ về </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Xác định Nguồn Nhân Lực:</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graphicFrame>
        <p:nvGraphicFramePr>
          <p:cNvPr id="537" name="Google Shape;537;g11757251f1a_0_83"/>
          <p:cNvGraphicFramePr/>
          <p:nvPr/>
        </p:nvGraphicFramePr>
        <p:xfrm>
          <a:off x="255500" y="1625750"/>
          <a:ext cx="11681000" cy="5160875"/>
        </p:xfrm>
        <a:graphic>
          <a:graphicData uri="http://schemas.openxmlformats.org/drawingml/2006/table">
            <a:tbl>
              <a:tblPr>
                <a:noFill/>
                <a:tableStyleId>{70BAC3E6-0D91-4EE4-A904-E20CA6FAAC95}</a:tableStyleId>
              </a:tblPr>
              <a:tblGrid>
                <a:gridCol w="836575"/>
                <a:gridCol w="1775750"/>
                <a:gridCol w="9068675"/>
              </a:tblGrid>
              <a:tr h="660300">
                <a:tc>
                  <a:txBody>
                    <a:bodyPr/>
                    <a:lstStyle/>
                    <a:p>
                      <a:pPr marL="0" lvl="0" indent="0" algn="l" rtl="0">
                        <a:spcBef>
                          <a:spcPts val="0"/>
                        </a:spcBef>
                        <a:spcAft>
                          <a:spcPts val="0"/>
                        </a:spcAft>
                        <a:buNone/>
                      </a:pPr>
                      <a:r>
                        <a:rPr lang="en-US" sz="2300" b="1"/>
                        <a:t>No.</a:t>
                      </a:r>
                      <a:endParaRPr sz="2300" b="1"/>
                    </a:p>
                  </a:txBody>
                  <a:tcPr marL="91425" marR="91425" marT="91425" marB="91425"/>
                </a:tc>
                <a:tc>
                  <a:txBody>
                    <a:bodyPr/>
                    <a:lstStyle/>
                    <a:p>
                      <a:pPr marL="0" lvl="0" indent="0" algn="l" rtl="0">
                        <a:spcBef>
                          <a:spcPts val="0"/>
                        </a:spcBef>
                        <a:spcAft>
                          <a:spcPts val="0"/>
                        </a:spcAft>
                        <a:buNone/>
                      </a:pPr>
                      <a:r>
                        <a:rPr lang="en-US" sz="2300" b="1">
                          <a:solidFill>
                            <a:srgbClr val="222222"/>
                          </a:solidFill>
                          <a:highlight>
                            <a:srgbClr val="F9F9F9"/>
                          </a:highlight>
                        </a:rPr>
                        <a:t>Member</a:t>
                      </a:r>
                      <a:endParaRPr sz="2300"/>
                    </a:p>
                  </a:txBody>
                  <a:tcPr marL="91425" marR="91425" marT="91425" marB="91425"/>
                </a:tc>
                <a:tc>
                  <a:txBody>
                    <a:bodyPr/>
                    <a:lstStyle/>
                    <a:p>
                      <a:pPr marL="0" lvl="0" indent="0" algn="l" rtl="0">
                        <a:spcBef>
                          <a:spcPts val="0"/>
                        </a:spcBef>
                        <a:spcAft>
                          <a:spcPts val="0"/>
                        </a:spcAft>
                        <a:buNone/>
                      </a:pPr>
                      <a:r>
                        <a:rPr lang="en-US" sz="2300" b="1">
                          <a:solidFill>
                            <a:srgbClr val="222222"/>
                          </a:solidFill>
                          <a:highlight>
                            <a:srgbClr val="F9F9F9"/>
                          </a:highlight>
                        </a:rPr>
                        <a:t>Tasks</a:t>
                      </a:r>
                      <a:endParaRPr sz="2300"/>
                    </a:p>
                  </a:txBody>
                  <a:tcPr marL="91425" marR="91425" marT="91425" marB="91425"/>
                </a:tc>
              </a:tr>
              <a:tr h="1215150">
                <a:tc>
                  <a:txBody>
                    <a:bodyPr/>
                    <a:lstStyle/>
                    <a:p>
                      <a:pPr marL="0" lvl="0" indent="0" algn="l" rtl="0">
                        <a:spcBef>
                          <a:spcPts val="0"/>
                        </a:spcBef>
                        <a:spcAft>
                          <a:spcPts val="0"/>
                        </a:spcAft>
                        <a:buNone/>
                      </a:pPr>
                      <a:r>
                        <a:rPr lang="en-US" sz="2300"/>
                        <a:t>1</a:t>
                      </a:r>
                      <a:endParaRPr sz="2300"/>
                    </a:p>
                  </a:txBody>
                  <a:tcPr marL="91425" marR="91425" marT="91425" marB="91425"/>
                </a:tc>
                <a:tc>
                  <a:txBody>
                    <a:bodyPr/>
                    <a:lstStyle/>
                    <a:p>
                      <a:pPr marL="0" lvl="0" indent="0" algn="l" rtl="0">
                        <a:spcBef>
                          <a:spcPts val="0"/>
                        </a:spcBef>
                        <a:spcAft>
                          <a:spcPts val="0"/>
                        </a:spcAft>
                        <a:buNone/>
                      </a:pPr>
                      <a:r>
                        <a:rPr lang="en-US" sz="2300"/>
                        <a:t>Test Manager</a:t>
                      </a:r>
                      <a:endParaRPr sz="2300"/>
                    </a:p>
                  </a:txBody>
                  <a:tcPr marL="91425" marR="91425" marT="91425" marB="91425"/>
                </a:tc>
                <a:tc>
                  <a:txBody>
                    <a:bodyPr/>
                    <a:lstStyle/>
                    <a:p>
                      <a:pPr marL="457200" lvl="0" indent="-374650" algn="l" rtl="0">
                        <a:spcBef>
                          <a:spcPts val="0"/>
                        </a:spcBef>
                        <a:spcAft>
                          <a:spcPts val="0"/>
                        </a:spcAft>
                        <a:buSzPts val="2300"/>
                        <a:buChar char="-"/>
                      </a:pPr>
                      <a:r>
                        <a:rPr lang="en-US" sz="2300"/>
                        <a:t>Quản lý toàn bộ dự án</a:t>
                      </a:r>
                      <a:endParaRPr sz="2300"/>
                    </a:p>
                    <a:p>
                      <a:pPr marL="457200" lvl="0" indent="-374650" algn="l" rtl="0">
                        <a:spcBef>
                          <a:spcPts val="0"/>
                        </a:spcBef>
                        <a:spcAft>
                          <a:spcPts val="0"/>
                        </a:spcAft>
                        <a:buSzPts val="2300"/>
                        <a:buChar char="-"/>
                      </a:pPr>
                      <a:r>
                        <a:rPr lang="en-US" sz="2300"/>
                        <a:t>Xác định hướng dự án</a:t>
                      </a:r>
                      <a:endParaRPr sz="2300"/>
                    </a:p>
                    <a:p>
                      <a:pPr marL="457200" lvl="0" indent="-374650" algn="l" rtl="0">
                        <a:spcBef>
                          <a:spcPts val="0"/>
                        </a:spcBef>
                        <a:spcAft>
                          <a:spcPts val="0"/>
                        </a:spcAft>
                        <a:buSzPts val="2300"/>
                        <a:buChar char="-"/>
                      </a:pPr>
                      <a:r>
                        <a:rPr lang="en-US" sz="2300"/>
                        <a:t>Lấy được các nguồn lực thích hợp</a:t>
                      </a:r>
                      <a:endParaRPr sz="2300"/>
                    </a:p>
                  </a:txBody>
                  <a:tcPr marL="91425" marR="91425" marT="91425" marB="91425"/>
                </a:tc>
              </a:tr>
              <a:tr h="3285425">
                <a:tc>
                  <a:txBody>
                    <a:bodyPr/>
                    <a:lstStyle/>
                    <a:p>
                      <a:pPr marL="0" lvl="0" indent="0" algn="l" rtl="0">
                        <a:spcBef>
                          <a:spcPts val="0"/>
                        </a:spcBef>
                        <a:spcAft>
                          <a:spcPts val="0"/>
                        </a:spcAft>
                        <a:buNone/>
                      </a:pPr>
                      <a:r>
                        <a:rPr lang="en-US" sz="2300"/>
                        <a:t>2</a:t>
                      </a:r>
                      <a:endParaRPr sz="2300"/>
                    </a:p>
                  </a:txBody>
                  <a:tcPr marL="91425" marR="91425" marT="91425" marB="91425"/>
                </a:tc>
                <a:tc>
                  <a:txBody>
                    <a:bodyPr/>
                    <a:lstStyle/>
                    <a:p>
                      <a:pPr marL="0" lvl="0" indent="0" algn="l" rtl="0">
                        <a:spcBef>
                          <a:spcPts val="0"/>
                        </a:spcBef>
                        <a:spcAft>
                          <a:spcPts val="0"/>
                        </a:spcAft>
                        <a:buNone/>
                      </a:pPr>
                      <a:r>
                        <a:rPr lang="en-US" sz="2300"/>
                        <a:t>Tester</a:t>
                      </a:r>
                      <a:endParaRPr sz="2300"/>
                    </a:p>
                  </a:txBody>
                  <a:tcPr marL="91425" marR="91425" marT="91425" marB="91425"/>
                </a:tc>
                <a:tc>
                  <a:txBody>
                    <a:bodyPr/>
                    <a:lstStyle/>
                    <a:p>
                      <a:pPr marL="457200" lvl="0" indent="-374650" algn="l" rtl="0">
                        <a:spcBef>
                          <a:spcPts val="0"/>
                        </a:spcBef>
                        <a:spcAft>
                          <a:spcPts val="0"/>
                        </a:spcAft>
                        <a:buSzPts val="2300"/>
                        <a:buChar char="-"/>
                      </a:pPr>
                      <a:r>
                        <a:rPr lang="en-US" sz="2300"/>
                        <a:t>Xác định và mô tả các kỹ thuật / công cụ / kiến trúc tự động hóa kiểm tra thích hợp</a:t>
                      </a:r>
                      <a:endParaRPr sz="2300"/>
                    </a:p>
                    <a:p>
                      <a:pPr marL="457200" lvl="0" indent="-374650" algn="l" rtl="0">
                        <a:spcBef>
                          <a:spcPts val="0"/>
                        </a:spcBef>
                        <a:spcAft>
                          <a:spcPts val="0"/>
                        </a:spcAft>
                        <a:buSzPts val="2300"/>
                        <a:buChar char="-"/>
                      </a:pPr>
                      <a:r>
                        <a:rPr lang="en-US" sz="2300"/>
                        <a:t>Xác minh và đánh giá Phương pháp tiếp cận thử nghiệm</a:t>
                      </a:r>
                      <a:endParaRPr sz="2300"/>
                    </a:p>
                    <a:p>
                      <a:pPr marL="457200" lvl="0" indent="-374650" algn="l" rtl="0">
                        <a:spcBef>
                          <a:spcPts val="0"/>
                        </a:spcBef>
                        <a:spcAft>
                          <a:spcPts val="0"/>
                        </a:spcAft>
                        <a:buSzPts val="2300"/>
                        <a:buChar char="-"/>
                      </a:pPr>
                      <a:r>
                        <a:rPr lang="en-US" sz="2300"/>
                        <a:t>Thực hiện các bài kiểm tra, Ghi kết quả, Báo cáo các khiếm khuyết.</a:t>
                      </a:r>
                      <a:endParaRPr sz="2300"/>
                    </a:p>
                    <a:p>
                      <a:pPr marL="457200" lvl="0" indent="-374650" algn="l" rtl="0">
                        <a:spcBef>
                          <a:spcPts val="0"/>
                        </a:spcBef>
                        <a:spcAft>
                          <a:spcPts val="0"/>
                        </a:spcAft>
                        <a:buSzPts val="2300"/>
                        <a:buChar char="-"/>
                      </a:pPr>
                      <a:r>
                        <a:rPr lang="en-US" sz="2300"/>
                        <a:t>Người kiểm tra có thể là thành viên trong nguồn hoặc ngoài nguồn, dựa trên ngân sách dự án</a:t>
                      </a:r>
                      <a:endParaRPr sz="2300"/>
                    </a:p>
                    <a:p>
                      <a:pPr marL="457200" lvl="0" indent="-374650" algn="l" rtl="0">
                        <a:spcBef>
                          <a:spcPts val="0"/>
                        </a:spcBef>
                        <a:spcAft>
                          <a:spcPts val="0"/>
                        </a:spcAft>
                        <a:buSzPts val="2300"/>
                        <a:buChar char="-"/>
                      </a:pPr>
                      <a:r>
                        <a:rPr lang="en-US" sz="2300"/>
                        <a:t>Đối với nhiệm vụ yêu cầu kỹ năng thấp, tôi khuyên bạn nên chọn các thành viên thuê ngoài để tiết kiệm chi phí dự án.</a:t>
                      </a:r>
                      <a:endParaRPr sz="2300"/>
                    </a:p>
                  </a:txBody>
                  <a:tcPr marL="91425" marR="91425" marT="91425" marB="91425"/>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36">
                                            <p:txEl>
                                              <p:pRg st="0" end="0"/>
                                            </p:txEl>
                                          </p:spTgt>
                                        </p:tgtEl>
                                        <p:attrNameLst>
                                          <p:attrName>style.visibility</p:attrName>
                                        </p:attrNameLst>
                                      </p:cBhvr>
                                      <p:to>
                                        <p:strVal val="visible"/>
                                      </p:to>
                                    </p:set>
                                    <p:anim calcmode="lin" valueType="num">
                                      <p:cBhvr additive="base">
                                        <p:cTn id="7" dur="1000"/>
                                        <p:tgtEl>
                                          <p:spTgt spid="536">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36">
                                            <p:txEl>
                                              <p:pRg st="1" end="1"/>
                                            </p:txEl>
                                          </p:spTgt>
                                        </p:tgtEl>
                                        <p:attrNameLst>
                                          <p:attrName>style.visibility</p:attrName>
                                        </p:attrNameLst>
                                      </p:cBhvr>
                                      <p:to>
                                        <p:strVal val="visible"/>
                                      </p:to>
                                    </p:set>
                                    <p:anim calcmode="lin" valueType="num">
                                      <p:cBhvr additive="base">
                                        <p:cTn id="12" dur="1000"/>
                                        <p:tgtEl>
                                          <p:spTgt spid="536">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541" name="Shape 541"/>
        <p:cNvGrpSpPr/>
        <p:nvPr/>
      </p:nvGrpSpPr>
      <p:grpSpPr>
        <a:xfrm>
          <a:off x="0" y="0"/>
          <a:ext cx="0" cy="0"/>
          <a:chOff x="0" y="0"/>
          <a:chExt cx="0" cy="0"/>
        </a:xfrm>
      </p:grpSpPr>
      <p:sp>
        <p:nvSpPr>
          <p:cNvPr id="542" name="Google Shape;542;g11757251f1a_0_108"/>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resource planning</a:t>
            </a:r>
            <a:endParaRPr lang="en-US"/>
          </a:p>
        </p:txBody>
      </p:sp>
      <p:sp>
        <p:nvSpPr>
          <p:cNvPr id="543" name="Google Shape;543;g11757251f1a_0_108"/>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graphicFrame>
        <p:nvGraphicFramePr>
          <p:cNvPr id="544" name="Google Shape;544;g11757251f1a_0_108"/>
          <p:cNvGraphicFramePr/>
          <p:nvPr/>
        </p:nvGraphicFramePr>
        <p:xfrm>
          <a:off x="317038" y="953250"/>
          <a:ext cx="11356200" cy="5595400"/>
        </p:xfrm>
        <a:graphic>
          <a:graphicData uri="http://schemas.openxmlformats.org/drawingml/2006/table">
            <a:tbl>
              <a:tblPr>
                <a:noFill/>
                <a:tableStyleId>{70BAC3E6-0D91-4EE4-A904-E20CA6FAAC95}</a:tableStyleId>
              </a:tblPr>
              <a:tblGrid>
                <a:gridCol w="813300"/>
                <a:gridCol w="3241450"/>
                <a:gridCol w="7301450"/>
              </a:tblGrid>
              <a:tr h="1212325">
                <a:tc>
                  <a:txBody>
                    <a:bodyPr/>
                    <a:lstStyle/>
                    <a:p>
                      <a:pPr marL="0" lvl="0" indent="0" algn="l" rtl="0">
                        <a:spcBef>
                          <a:spcPts val="0"/>
                        </a:spcBef>
                        <a:spcAft>
                          <a:spcPts val="0"/>
                        </a:spcAft>
                        <a:buNone/>
                      </a:pPr>
                      <a:r>
                        <a:rPr lang="en-US" sz="2500"/>
                        <a:t>3</a:t>
                      </a:r>
                      <a:endParaRPr sz="2500"/>
                    </a:p>
                  </a:txBody>
                  <a:tcPr marL="91425" marR="91425" marT="91425" marB="91425"/>
                </a:tc>
                <a:tc>
                  <a:txBody>
                    <a:bodyPr/>
                    <a:lstStyle/>
                    <a:p>
                      <a:pPr marL="0" lvl="0" indent="0" algn="l" rtl="0">
                        <a:spcBef>
                          <a:spcPts val="0"/>
                        </a:spcBef>
                        <a:spcAft>
                          <a:spcPts val="0"/>
                        </a:spcAft>
                        <a:buNone/>
                      </a:pPr>
                      <a:r>
                        <a:rPr lang="en-US" sz="2500"/>
                        <a:t>Developer in Test</a:t>
                      </a:r>
                      <a:endParaRPr sz="2500"/>
                    </a:p>
                  </a:txBody>
                  <a:tcPr marL="91425" marR="91425" marT="91425" marB="91425"/>
                </a:tc>
                <a:tc>
                  <a:txBody>
                    <a:bodyPr/>
                    <a:lstStyle/>
                    <a:p>
                      <a:pPr marL="457200" lvl="0" indent="-387350" algn="l" rtl="0">
                        <a:spcBef>
                          <a:spcPts val="0"/>
                        </a:spcBef>
                        <a:spcAft>
                          <a:spcPts val="0"/>
                        </a:spcAft>
                        <a:buSzPts val="2500"/>
                        <a:buChar char="-"/>
                      </a:pPr>
                      <a:r>
                        <a:rPr lang="en-US" sz="2500"/>
                        <a:t>Triển khai các trường hợp thử nghiệm, chương trình thử nghiệm, bộ thử nghiệm, v.v.</a:t>
                      </a:r>
                      <a:endParaRPr sz="2500"/>
                    </a:p>
                  </a:txBody>
                  <a:tcPr marL="91425" marR="91425" marT="91425" marB="91425"/>
                </a:tc>
              </a:tr>
              <a:tr h="1865125">
                <a:tc>
                  <a:txBody>
                    <a:bodyPr/>
                    <a:lstStyle/>
                    <a:p>
                      <a:pPr marL="0" lvl="0" indent="0" algn="l" rtl="0">
                        <a:spcBef>
                          <a:spcPts val="0"/>
                        </a:spcBef>
                        <a:spcAft>
                          <a:spcPts val="0"/>
                        </a:spcAft>
                        <a:buNone/>
                      </a:pPr>
                      <a:r>
                        <a:rPr lang="en-US" sz="2500"/>
                        <a:t>4</a:t>
                      </a:r>
                      <a:endParaRPr sz="2500"/>
                    </a:p>
                  </a:txBody>
                  <a:tcPr marL="91425" marR="91425" marT="91425" marB="91425"/>
                </a:tc>
                <a:tc>
                  <a:txBody>
                    <a:bodyPr/>
                    <a:lstStyle/>
                    <a:p>
                      <a:pPr marL="0" lvl="0" indent="0" algn="l" rtl="0">
                        <a:spcBef>
                          <a:spcPts val="0"/>
                        </a:spcBef>
                        <a:spcAft>
                          <a:spcPts val="0"/>
                        </a:spcAft>
                        <a:buNone/>
                      </a:pPr>
                      <a:r>
                        <a:rPr lang="en-US" sz="2500"/>
                        <a:t>Test Administrator</a:t>
                      </a:r>
                      <a:endParaRPr sz="2500"/>
                    </a:p>
                  </a:txBody>
                  <a:tcPr marL="91425" marR="91425" marT="91425" marB="91425"/>
                </a:tc>
                <a:tc>
                  <a:txBody>
                    <a:bodyPr/>
                    <a:lstStyle/>
                    <a:p>
                      <a:pPr marL="457200" lvl="0" indent="-387350" algn="l" rtl="0">
                        <a:spcBef>
                          <a:spcPts val="0"/>
                        </a:spcBef>
                        <a:spcAft>
                          <a:spcPts val="0"/>
                        </a:spcAft>
                        <a:buSzPts val="2500"/>
                        <a:buChar char="-"/>
                      </a:pPr>
                      <a:r>
                        <a:rPr lang="en-US" sz="2500"/>
                        <a:t>Xây dựng và đảm bảo Môi trường thử nghiệm và nội dung được quản lý và duy trì</a:t>
                      </a:r>
                      <a:endParaRPr sz="2500"/>
                    </a:p>
                    <a:p>
                      <a:pPr marL="457200" lvl="0" indent="-387350" algn="l" rtl="0">
                        <a:spcBef>
                          <a:spcPts val="0"/>
                        </a:spcBef>
                        <a:spcAft>
                          <a:spcPts val="0"/>
                        </a:spcAft>
                        <a:buSzPts val="2500"/>
                        <a:buChar char="-"/>
                      </a:pPr>
                      <a:r>
                        <a:rPr lang="en-US" sz="2500"/>
                        <a:t>Support Tester sử dụng môi trường thử nghiệm để thực hiện thử nghiệm</a:t>
                      </a:r>
                      <a:endParaRPr sz="2500"/>
                    </a:p>
                  </a:txBody>
                  <a:tcPr marL="91425" marR="91425" marT="91425" marB="91425"/>
                </a:tc>
              </a:tr>
              <a:tr h="2517950">
                <a:tc>
                  <a:txBody>
                    <a:bodyPr/>
                    <a:lstStyle/>
                    <a:p>
                      <a:pPr marL="0" lvl="0" indent="0" algn="l" rtl="0">
                        <a:spcBef>
                          <a:spcPts val="0"/>
                        </a:spcBef>
                        <a:spcAft>
                          <a:spcPts val="0"/>
                        </a:spcAft>
                        <a:buNone/>
                      </a:pPr>
                      <a:r>
                        <a:rPr lang="en-US" sz="2500"/>
                        <a:t>5</a:t>
                      </a:r>
                      <a:endParaRPr sz="2500"/>
                    </a:p>
                  </a:txBody>
                  <a:tcPr marL="91425" marR="91425" marT="91425" marB="91425"/>
                </a:tc>
                <a:tc>
                  <a:txBody>
                    <a:bodyPr/>
                    <a:lstStyle/>
                    <a:p>
                      <a:pPr marL="0" lvl="0" indent="0" algn="l" rtl="0">
                        <a:spcBef>
                          <a:spcPts val="0"/>
                        </a:spcBef>
                        <a:spcAft>
                          <a:spcPts val="0"/>
                        </a:spcAft>
                        <a:buNone/>
                      </a:pPr>
                      <a:r>
                        <a:rPr lang="en-US" sz="2500"/>
                        <a:t>SQA members</a:t>
                      </a:r>
                      <a:endParaRPr sz="2500"/>
                    </a:p>
                  </a:txBody>
                  <a:tcPr marL="91425" marR="91425" marT="91425" marB="91425"/>
                </a:tc>
                <a:tc>
                  <a:txBody>
                    <a:bodyPr/>
                    <a:lstStyle/>
                    <a:p>
                      <a:pPr marL="457200" lvl="0" indent="-387350" algn="l" rtl="0">
                        <a:spcBef>
                          <a:spcPts val="0"/>
                        </a:spcBef>
                        <a:spcAft>
                          <a:spcPts val="0"/>
                        </a:spcAft>
                        <a:buSzPts val="2500"/>
                        <a:buChar char="-"/>
                      </a:pPr>
                      <a:r>
                        <a:rPr lang="en-US" sz="2500"/>
                        <a:t>Phụ trách đảm bảo chất lượng</a:t>
                      </a:r>
                      <a:endParaRPr sz="2500"/>
                    </a:p>
                    <a:p>
                      <a:pPr marL="457200" lvl="0" indent="-387350" algn="l" rtl="0">
                        <a:spcBef>
                          <a:spcPts val="0"/>
                        </a:spcBef>
                        <a:spcAft>
                          <a:spcPts val="0"/>
                        </a:spcAft>
                        <a:buSzPts val="2500"/>
                        <a:buChar char="-"/>
                      </a:pPr>
                      <a:r>
                        <a:rPr lang="en-US" sz="2500"/>
                        <a:t>Kiểm tra để xác nhận xem quá trình thử nghiệm có đáp ứng các yêu cầu đã chỉ định hay không</a:t>
                      </a:r>
                      <a:endParaRPr sz="2500"/>
                    </a:p>
                  </a:txBody>
                  <a:tcPr marL="91425" marR="91425" marT="91425" marB="91425"/>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3">
                                            <p:txEl>
                                              <p:pRg st="0" end="0"/>
                                            </p:txEl>
                                          </p:spTgt>
                                        </p:tgtEl>
                                        <p:attrNameLst>
                                          <p:attrName>style.visibility</p:attrName>
                                        </p:attrNameLst>
                                      </p:cBhvr>
                                      <p:to>
                                        <p:strVal val="visible"/>
                                      </p:to>
                                    </p:set>
                                    <p:anim calcmode="lin" valueType="num">
                                      <p:cBhvr additive="base">
                                        <p:cTn id="7" dur="1000"/>
                                        <p:tgtEl>
                                          <p:spTgt spid="543">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37" name="Shape 237"/>
        <p:cNvGrpSpPr/>
        <p:nvPr/>
      </p:nvGrpSpPr>
      <p:grpSpPr>
        <a:xfrm>
          <a:off x="0" y="0"/>
          <a:ext cx="0" cy="0"/>
          <a:chOff x="0" y="0"/>
          <a:chExt cx="0" cy="0"/>
        </a:xfrm>
      </p:grpSpPr>
      <p:sp>
        <p:nvSpPr>
          <p:cNvPr id="238" name="Google Shape;238;g116f0f54a95_0_14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test plan</a:t>
            </a:r>
            <a:endParaRPr lang="en-US"/>
          </a:p>
        </p:txBody>
      </p:sp>
      <p:sp>
        <p:nvSpPr>
          <p:cNvPr id="239" name="Google Shape;239;g116f0f54a95_0_149"/>
          <p:cNvSpPr txBox="1"/>
          <p:nvPr/>
        </p:nvSpPr>
        <p:spPr>
          <a:xfrm>
            <a:off x="617100" y="1701675"/>
            <a:ext cx="11425200" cy="4883400"/>
          </a:xfrm>
          <a:prstGeom prst="rect">
            <a:avLst/>
          </a:prstGeom>
          <a:noFill/>
          <a:ln>
            <a:noFill/>
          </a:ln>
        </p:spPr>
        <p:txBody>
          <a:bodyPr spcFirstLastPara="1" wrap="square" lIns="91425" tIns="45700" rIns="91425" bIns="45700" anchor="t" anchorCtr="0">
            <a:noAutofit/>
          </a:bodyPr>
          <a:lstStyle/>
          <a:p>
            <a:pPr marL="914400" lvl="1" indent="-45085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Trong một cuộc họp, bạn muốn thảo luận về Kế hoạch kiểm tra với các thành viên trong nhóm, nhưng họ không quan tâm.</a:t>
            </a:r>
            <a:endParaRPr sz="35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40" name="Google Shape;240;g116f0f54a95_0_149"/>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marR="0" lvl="0" indent="-342900" algn="l" rtl="0">
              <a:lnSpc>
                <a:spcPct val="100000"/>
              </a:lnSpc>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Hãy bắt đầu với ví dụ</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 về </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Test Plan</a:t>
            </a:r>
            <a:endParaRPr sz="4000" b="0" i="0" u="none" strike="noStrike" cap="none">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241" name="Google Shape;241;g116f0f54a95_0_149"/>
          <p:cNvPicPr preferRelativeResize="0"/>
          <p:nvPr/>
        </p:nvPicPr>
        <p:blipFill>
          <a:blip r:embed="rId1"/>
          <a:stretch>
            <a:fillRect/>
          </a:stretch>
        </p:blipFill>
        <p:spPr>
          <a:xfrm>
            <a:off x="6308125" y="2946950"/>
            <a:ext cx="5274175" cy="3437975"/>
          </a:xfrm>
          <a:prstGeom prst="rect">
            <a:avLst/>
          </a:prstGeom>
          <a:noFill/>
          <a:ln>
            <a:noFill/>
          </a:ln>
        </p:spPr>
      </p:pic>
      <p:sp>
        <p:nvSpPr>
          <p:cNvPr id="242" name="Google Shape;242;g116f0f54a95_0_149"/>
          <p:cNvSpPr txBox="1"/>
          <p:nvPr/>
        </p:nvSpPr>
        <p:spPr>
          <a:xfrm>
            <a:off x="617100" y="3874675"/>
            <a:ext cx="5579400" cy="27102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35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rPr>
              <a:t>Trong trường hợp như vậy, bạn sẽ làm gì?</a:t>
            </a:r>
            <a:endParaRPr sz="35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548" name="Shape 548"/>
        <p:cNvGrpSpPr/>
        <p:nvPr/>
      </p:nvGrpSpPr>
      <p:grpSpPr>
        <a:xfrm>
          <a:off x="0" y="0"/>
          <a:ext cx="0" cy="0"/>
          <a:chOff x="0" y="0"/>
          <a:chExt cx="0" cy="0"/>
        </a:xfrm>
      </p:grpSpPr>
      <p:sp>
        <p:nvSpPr>
          <p:cNvPr id="549" name="Google Shape;549;g11757251f1a_0_114"/>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resource planning</a:t>
            </a:r>
            <a:endParaRPr lang="en-US"/>
          </a:p>
        </p:txBody>
      </p:sp>
      <p:sp>
        <p:nvSpPr>
          <p:cNvPr id="550" name="Google Shape;550;g11757251f1a_0_114"/>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Ví dụ về Xác định Tài Nguyên Hệ Thống: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l" rtl="0">
              <a:spcBef>
                <a:spcPts val="0"/>
              </a:spcBef>
              <a:spcAft>
                <a:spcPts val="0"/>
              </a:spcAft>
              <a:buNone/>
            </a:pP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graphicFrame>
        <p:nvGraphicFramePr>
          <p:cNvPr id="551" name="Google Shape;551;g11757251f1a_0_114"/>
          <p:cNvGraphicFramePr/>
          <p:nvPr/>
        </p:nvGraphicFramePr>
        <p:xfrm>
          <a:off x="287325" y="1784440"/>
          <a:ext cx="11617350" cy="5073550"/>
        </p:xfrm>
        <a:graphic>
          <a:graphicData uri="http://schemas.openxmlformats.org/drawingml/2006/table">
            <a:tbl>
              <a:tblPr>
                <a:noFill/>
                <a:tableStyleId>{70BAC3E6-0D91-4EE4-A904-E20CA6FAAC95}</a:tableStyleId>
              </a:tblPr>
              <a:tblGrid>
                <a:gridCol w="832025"/>
                <a:gridCol w="1766075"/>
                <a:gridCol w="9019250"/>
              </a:tblGrid>
              <a:tr h="673425">
                <a:tc>
                  <a:txBody>
                    <a:bodyPr/>
                    <a:lstStyle/>
                    <a:p>
                      <a:pPr marL="0" lvl="0" indent="0" algn="l" rtl="0">
                        <a:spcBef>
                          <a:spcPts val="0"/>
                        </a:spcBef>
                        <a:spcAft>
                          <a:spcPts val="0"/>
                        </a:spcAft>
                        <a:buNone/>
                      </a:pPr>
                      <a:r>
                        <a:rPr lang="en-US" sz="2300" b="1"/>
                        <a:t>No.</a:t>
                      </a:r>
                      <a:endParaRPr sz="2300" b="1"/>
                    </a:p>
                  </a:txBody>
                  <a:tcPr marL="91425" marR="91425" marT="91425" marB="91425"/>
                </a:tc>
                <a:tc>
                  <a:txBody>
                    <a:bodyPr/>
                    <a:lstStyle/>
                    <a:p>
                      <a:pPr marL="0" lvl="0" indent="0" algn="l" rtl="0">
                        <a:spcBef>
                          <a:spcPts val="0"/>
                        </a:spcBef>
                        <a:spcAft>
                          <a:spcPts val="0"/>
                        </a:spcAft>
                        <a:buNone/>
                      </a:pPr>
                      <a:r>
                        <a:rPr lang="en-US" sz="2300" b="1">
                          <a:solidFill>
                            <a:srgbClr val="222222"/>
                          </a:solidFill>
                          <a:highlight>
                            <a:srgbClr val="F9F9F9"/>
                          </a:highlight>
                        </a:rPr>
                        <a:t>Resources</a:t>
                      </a:r>
                      <a:endParaRPr sz="2300"/>
                    </a:p>
                  </a:txBody>
                  <a:tcPr marL="91425" marR="91425" marT="91425" marB="91425"/>
                </a:tc>
                <a:tc>
                  <a:txBody>
                    <a:bodyPr/>
                    <a:lstStyle/>
                    <a:p>
                      <a:pPr marL="0" lvl="0" indent="0" algn="l" rtl="0">
                        <a:spcBef>
                          <a:spcPts val="0"/>
                        </a:spcBef>
                        <a:spcAft>
                          <a:spcPts val="0"/>
                        </a:spcAft>
                        <a:buNone/>
                      </a:pPr>
                      <a:r>
                        <a:rPr lang="en-US" sz="2300" b="1">
                          <a:solidFill>
                            <a:srgbClr val="222222"/>
                          </a:solidFill>
                          <a:highlight>
                            <a:srgbClr val="F9F9F9"/>
                          </a:highlight>
                        </a:rPr>
                        <a:t>Descriptions</a:t>
                      </a:r>
                      <a:endParaRPr sz="2300"/>
                    </a:p>
                  </a:txBody>
                  <a:tcPr marL="91425" marR="91425" marT="91425" marB="91425"/>
                </a:tc>
              </a:tr>
              <a:tr h="1558525">
                <a:tc>
                  <a:txBody>
                    <a:bodyPr/>
                    <a:lstStyle/>
                    <a:p>
                      <a:pPr marL="0" lvl="0" indent="0" algn="l" rtl="0">
                        <a:spcBef>
                          <a:spcPts val="0"/>
                        </a:spcBef>
                        <a:spcAft>
                          <a:spcPts val="0"/>
                        </a:spcAft>
                        <a:buNone/>
                      </a:pPr>
                      <a:r>
                        <a:rPr lang="en-US" sz="2700"/>
                        <a:t>1</a:t>
                      </a:r>
                      <a:endParaRPr sz="2700"/>
                    </a:p>
                  </a:txBody>
                  <a:tcPr marL="91425" marR="91425" marT="91425" marB="91425"/>
                </a:tc>
                <a:tc>
                  <a:txBody>
                    <a:bodyPr/>
                    <a:lstStyle/>
                    <a:p>
                      <a:pPr marL="0" lvl="0" indent="0" algn="l" rtl="0">
                        <a:spcBef>
                          <a:spcPts val="0"/>
                        </a:spcBef>
                        <a:spcAft>
                          <a:spcPts val="0"/>
                        </a:spcAft>
                        <a:buNone/>
                      </a:pPr>
                      <a:r>
                        <a:rPr lang="en-US" sz="2700"/>
                        <a:t>Server</a:t>
                      </a:r>
                      <a:endParaRPr sz="2700"/>
                    </a:p>
                  </a:txBody>
                  <a:tcPr marL="91425" marR="91425" marT="91425" marB="91425"/>
                </a:tc>
                <a:tc>
                  <a:txBody>
                    <a:bodyPr/>
                    <a:lstStyle/>
                    <a:p>
                      <a:pPr marL="457200" lvl="0" indent="-400050" algn="l" rtl="0">
                        <a:spcBef>
                          <a:spcPts val="0"/>
                        </a:spcBef>
                        <a:spcAft>
                          <a:spcPts val="0"/>
                        </a:spcAft>
                        <a:buSzPts val="2700"/>
                        <a:buChar char="-"/>
                      </a:pPr>
                      <a:r>
                        <a:rPr lang="en-US" sz="2700"/>
                        <a:t>Cài đặt ứng dụng web đang thử nghiệm</a:t>
                      </a:r>
                      <a:endParaRPr sz="2700"/>
                    </a:p>
                    <a:p>
                      <a:pPr marL="457200" lvl="0" indent="-400050" algn="l" rtl="0">
                        <a:spcBef>
                          <a:spcPts val="0"/>
                        </a:spcBef>
                        <a:spcAft>
                          <a:spcPts val="0"/>
                        </a:spcAft>
                        <a:buSzPts val="2700"/>
                        <a:buChar char="-"/>
                      </a:pPr>
                      <a:r>
                        <a:rPr lang="en-US" sz="2700"/>
                        <a:t>Điều này bao gồm một máy chủ web, máy chủ cơ sở dữ liệu và máy chủ ứng dụng riêng biệt nếu có</a:t>
                      </a:r>
                      <a:endParaRPr sz="2700"/>
                    </a:p>
                  </a:txBody>
                  <a:tcPr marL="91425" marR="91425" marT="91425" marB="91425"/>
                </a:tc>
              </a:tr>
              <a:tr h="2841600">
                <a:tc>
                  <a:txBody>
                    <a:bodyPr/>
                    <a:lstStyle/>
                    <a:p>
                      <a:pPr marL="0" lvl="0" indent="0" algn="l" rtl="0">
                        <a:spcBef>
                          <a:spcPts val="0"/>
                        </a:spcBef>
                        <a:spcAft>
                          <a:spcPts val="0"/>
                        </a:spcAft>
                        <a:buNone/>
                      </a:pPr>
                      <a:r>
                        <a:rPr lang="en-US" sz="2700"/>
                        <a:t>2</a:t>
                      </a:r>
                      <a:endParaRPr sz="2700"/>
                    </a:p>
                  </a:txBody>
                  <a:tcPr marL="91425" marR="91425" marT="91425" marB="91425"/>
                </a:tc>
                <a:tc>
                  <a:txBody>
                    <a:bodyPr/>
                    <a:lstStyle/>
                    <a:p>
                      <a:pPr marL="0" lvl="0" indent="0" algn="l" rtl="0">
                        <a:spcBef>
                          <a:spcPts val="0"/>
                        </a:spcBef>
                        <a:spcAft>
                          <a:spcPts val="0"/>
                        </a:spcAft>
                        <a:buNone/>
                      </a:pPr>
                      <a:r>
                        <a:rPr lang="en-US" sz="2700"/>
                        <a:t>Test tool</a:t>
                      </a:r>
                      <a:endParaRPr sz="2700"/>
                    </a:p>
                  </a:txBody>
                  <a:tcPr marL="91425" marR="91425" marT="91425" marB="91425"/>
                </a:tc>
                <a:tc>
                  <a:txBody>
                    <a:bodyPr/>
                    <a:lstStyle/>
                    <a:p>
                      <a:pPr marL="457200" lvl="0" indent="-400050" algn="l" rtl="0">
                        <a:spcBef>
                          <a:spcPts val="0"/>
                        </a:spcBef>
                        <a:spcAft>
                          <a:spcPts val="0"/>
                        </a:spcAft>
                        <a:buSzPts val="2700"/>
                        <a:buChar char="-"/>
                      </a:pPr>
                      <a:r>
                        <a:rPr lang="en-US" sz="2700"/>
                        <a:t>Công cụ thử nghiệm là tự động hóa thử nghiệm, mô phỏng hoạt động của người dùng, tạo kết quả thử nghiệm</a:t>
                      </a:r>
                      <a:endParaRPr sz="2700"/>
                    </a:p>
                    <a:p>
                      <a:pPr marL="457200" lvl="0" indent="-400050" algn="l" rtl="0">
                        <a:spcBef>
                          <a:spcPts val="0"/>
                        </a:spcBef>
                        <a:spcAft>
                          <a:spcPts val="0"/>
                        </a:spcAft>
                        <a:buSzPts val="2700"/>
                        <a:buChar char="-"/>
                      </a:pPr>
                      <a:r>
                        <a:rPr lang="en-US" sz="2700"/>
                        <a:t>Có rất nhiều công cụ kiểm tra bạn có thể sử dụng cho dự án này như Selenium, QTP… vv.</a:t>
                      </a:r>
                      <a:endParaRPr sz="2700"/>
                    </a:p>
                  </a:txBody>
                  <a:tcPr marL="91425" marR="91425" marT="91425" marB="91425"/>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50">
                                            <p:txEl>
                                              <p:pRg st="0" end="0"/>
                                            </p:txEl>
                                          </p:spTgt>
                                        </p:tgtEl>
                                        <p:attrNameLst>
                                          <p:attrName>style.visibility</p:attrName>
                                        </p:attrNameLst>
                                      </p:cBhvr>
                                      <p:to>
                                        <p:strVal val="visible"/>
                                      </p:to>
                                    </p:set>
                                    <p:anim calcmode="lin" valueType="num">
                                      <p:cBhvr additive="base">
                                        <p:cTn id="7" dur="1000"/>
                                        <p:tgtEl>
                                          <p:spTgt spid="550">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50">
                                            <p:txEl>
                                              <p:pRg st="1" end="1"/>
                                            </p:txEl>
                                          </p:spTgt>
                                        </p:tgtEl>
                                        <p:attrNameLst>
                                          <p:attrName>style.visibility</p:attrName>
                                        </p:attrNameLst>
                                      </p:cBhvr>
                                      <p:to>
                                        <p:strVal val="visible"/>
                                      </p:to>
                                    </p:set>
                                    <p:anim calcmode="lin" valueType="num">
                                      <p:cBhvr additive="base">
                                        <p:cTn id="12" dur="1000"/>
                                        <p:tgtEl>
                                          <p:spTgt spid="550">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555" name="Shape 555"/>
        <p:cNvGrpSpPr/>
        <p:nvPr/>
      </p:nvGrpSpPr>
      <p:grpSpPr>
        <a:xfrm>
          <a:off x="0" y="0"/>
          <a:ext cx="0" cy="0"/>
          <a:chOff x="0" y="0"/>
          <a:chExt cx="0" cy="0"/>
        </a:xfrm>
      </p:grpSpPr>
      <p:sp>
        <p:nvSpPr>
          <p:cNvPr id="556" name="Google Shape;556;g11757251f1a_0_124"/>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resource planning</a:t>
            </a:r>
            <a:endParaRPr lang="en-US"/>
          </a:p>
        </p:txBody>
      </p:sp>
      <p:sp>
        <p:nvSpPr>
          <p:cNvPr id="557" name="Google Shape;557;g11757251f1a_0_124"/>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graphicFrame>
        <p:nvGraphicFramePr>
          <p:cNvPr id="558" name="Google Shape;558;g11757251f1a_0_124"/>
          <p:cNvGraphicFramePr/>
          <p:nvPr/>
        </p:nvGraphicFramePr>
        <p:xfrm>
          <a:off x="317038" y="953250"/>
          <a:ext cx="11356200" cy="3077450"/>
        </p:xfrm>
        <a:graphic>
          <a:graphicData uri="http://schemas.openxmlformats.org/drawingml/2006/table">
            <a:tbl>
              <a:tblPr>
                <a:noFill/>
                <a:tableStyleId>{70BAC3E6-0D91-4EE4-A904-E20CA6FAAC95}</a:tableStyleId>
              </a:tblPr>
              <a:tblGrid>
                <a:gridCol w="813300"/>
                <a:gridCol w="3241450"/>
                <a:gridCol w="7301450"/>
              </a:tblGrid>
              <a:tr h="1212325">
                <a:tc>
                  <a:txBody>
                    <a:bodyPr/>
                    <a:lstStyle/>
                    <a:p>
                      <a:pPr marL="0" lvl="0" indent="0" algn="l" rtl="0">
                        <a:spcBef>
                          <a:spcPts val="0"/>
                        </a:spcBef>
                        <a:spcAft>
                          <a:spcPts val="0"/>
                        </a:spcAft>
                        <a:buNone/>
                      </a:pPr>
                      <a:r>
                        <a:rPr lang="en-US" sz="2700"/>
                        <a:t>3</a:t>
                      </a:r>
                      <a:endParaRPr sz="2700"/>
                    </a:p>
                  </a:txBody>
                  <a:tcPr marL="91425" marR="91425" marT="91425" marB="91425"/>
                </a:tc>
                <a:tc>
                  <a:txBody>
                    <a:bodyPr/>
                    <a:lstStyle/>
                    <a:p>
                      <a:pPr marL="0" lvl="0" indent="0" algn="l" rtl="0">
                        <a:spcBef>
                          <a:spcPts val="0"/>
                        </a:spcBef>
                        <a:spcAft>
                          <a:spcPts val="0"/>
                        </a:spcAft>
                        <a:buNone/>
                      </a:pPr>
                      <a:r>
                        <a:rPr lang="en-US" sz="2700"/>
                        <a:t>Network</a:t>
                      </a:r>
                      <a:endParaRPr sz="2700"/>
                    </a:p>
                  </a:txBody>
                  <a:tcPr marL="91425" marR="91425" marT="91425" marB="91425"/>
                </a:tc>
                <a:tc>
                  <a:txBody>
                    <a:bodyPr/>
                    <a:lstStyle/>
                    <a:p>
                      <a:pPr marL="457200" lvl="0" indent="-400050" algn="l" rtl="0">
                        <a:spcBef>
                          <a:spcPts val="0"/>
                        </a:spcBef>
                        <a:spcAft>
                          <a:spcPts val="0"/>
                        </a:spcAft>
                        <a:buSzPts val="2700"/>
                        <a:buChar char="-"/>
                      </a:pPr>
                      <a:r>
                        <a:rPr lang="en-US" sz="2700"/>
                        <a:t>Bạn cần một Mạng bao gồm LAN và Internet để mô phỏng môi trường kinh doanh và người dùng thực</a:t>
                      </a:r>
                      <a:endParaRPr sz="2700"/>
                    </a:p>
                  </a:txBody>
                  <a:tcPr marL="91425" marR="91425" marT="91425" marB="91425"/>
                </a:tc>
              </a:tr>
              <a:tr h="1865125">
                <a:tc>
                  <a:txBody>
                    <a:bodyPr/>
                    <a:lstStyle/>
                    <a:p>
                      <a:pPr marL="0" lvl="0" indent="0" algn="l" rtl="0">
                        <a:spcBef>
                          <a:spcPts val="0"/>
                        </a:spcBef>
                        <a:spcAft>
                          <a:spcPts val="0"/>
                        </a:spcAft>
                        <a:buNone/>
                      </a:pPr>
                      <a:r>
                        <a:rPr lang="en-US" sz="2700"/>
                        <a:t>4</a:t>
                      </a:r>
                      <a:endParaRPr sz="2700"/>
                    </a:p>
                  </a:txBody>
                  <a:tcPr marL="91425" marR="91425" marT="91425" marB="91425"/>
                </a:tc>
                <a:tc>
                  <a:txBody>
                    <a:bodyPr/>
                    <a:lstStyle/>
                    <a:p>
                      <a:pPr marL="0" lvl="0" indent="0" algn="l" rtl="0">
                        <a:spcBef>
                          <a:spcPts val="0"/>
                        </a:spcBef>
                        <a:spcAft>
                          <a:spcPts val="0"/>
                        </a:spcAft>
                        <a:buNone/>
                      </a:pPr>
                      <a:r>
                        <a:rPr lang="en-US" sz="2700"/>
                        <a:t>Computer</a:t>
                      </a:r>
                      <a:endParaRPr sz="2700"/>
                    </a:p>
                  </a:txBody>
                  <a:tcPr marL="91425" marR="91425" marT="91425" marB="91425"/>
                </a:tc>
                <a:tc>
                  <a:txBody>
                    <a:bodyPr/>
                    <a:lstStyle/>
                    <a:p>
                      <a:pPr marL="457200" lvl="0" indent="-400050" algn="l" rtl="0">
                        <a:spcBef>
                          <a:spcPts val="0"/>
                        </a:spcBef>
                        <a:spcAft>
                          <a:spcPts val="0"/>
                        </a:spcAft>
                        <a:buSzPts val="2700"/>
                        <a:buChar char="-"/>
                      </a:pPr>
                      <a:r>
                        <a:rPr lang="en-US" sz="2700"/>
                        <a:t>Máy tính mà người dùng thường sử dụng để kết nối máy chủ web</a:t>
                      </a:r>
                      <a:endParaRPr sz="2700"/>
                    </a:p>
                  </a:txBody>
                  <a:tcPr marL="91425" marR="91425" marT="91425" marB="91425"/>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57">
                                            <p:txEl>
                                              <p:pRg st="0" end="0"/>
                                            </p:txEl>
                                          </p:spTgt>
                                        </p:tgtEl>
                                        <p:attrNameLst>
                                          <p:attrName>style.visibility</p:attrName>
                                        </p:attrNameLst>
                                      </p:cBhvr>
                                      <p:to>
                                        <p:strVal val="visible"/>
                                      </p:to>
                                    </p:set>
                                    <p:anim calcmode="lin" valueType="num">
                                      <p:cBhvr additive="base">
                                        <p:cTn id="7" dur="1000"/>
                                        <p:tgtEl>
                                          <p:spTgt spid="557">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562" name="Shape 562"/>
        <p:cNvGrpSpPr/>
        <p:nvPr/>
      </p:nvGrpSpPr>
      <p:grpSpPr>
        <a:xfrm>
          <a:off x="0" y="0"/>
          <a:ext cx="0" cy="0"/>
          <a:chOff x="0" y="0"/>
          <a:chExt cx="0" cy="0"/>
        </a:xfrm>
      </p:grpSpPr>
      <p:sp>
        <p:nvSpPr>
          <p:cNvPr id="563" name="Google Shape;563;g11757251f1a_0_13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plan test environment</a:t>
            </a:r>
            <a:endParaRPr lang="en-US"/>
          </a:p>
        </p:txBody>
      </p:sp>
      <p:sp>
        <p:nvSpPr>
          <p:cNvPr id="564" name="Google Shape;564;g11757251f1a_0_136"/>
          <p:cNvSpPr txBox="1"/>
          <p:nvPr/>
        </p:nvSpPr>
        <p:spPr>
          <a:xfrm>
            <a:off x="522375" y="1597325"/>
            <a:ext cx="11338200" cy="52260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Môi trường thử nghiệm là một thiết lập của phần mềm và phần cứng mà trên đó nhóm thử nghiệm sẽ thực hiện các trường hợp thử nghiệm. </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Môi trường thử nghiệm bao gồm môi trường kinh doanh và người dùng thực, cũng như môi trường vật lý, chẳng hạn như máy chủ, môi trường chạy giao diện người dùng.</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565" name="Google Shape;565;g11757251f1a_0_136"/>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6: Lập kế hoạch Môi trường thử nghiệm</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64">
                                            <p:txEl>
                                              <p:pRg st="0" end="0"/>
                                            </p:txEl>
                                          </p:spTgt>
                                        </p:tgtEl>
                                        <p:attrNameLst>
                                          <p:attrName>style.visibility</p:attrName>
                                        </p:attrNameLst>
                                      </p:cBhvr>
                                      <p:to>
                                        <p:strVal val="visible"/>
                                      </p:to>
                                    </p:set>
                                    <p:anim calcmode="lin" valueType="num">
                                      <p:cBhvr additive="base">
                                        <p:cTn id="7" dur="1000"/>
                                        <p:tgtEl>
                                          <p:spTgt spid="564">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64">
                                            <p:txEl>
                                              <p:pRg st="1" end="1"/>
                                            </p:txEl>
                                          </p:spTgt>
                                        </p:tgtEl>
                                        <p:attrNameLst>
                                          <p:attrName>style.visibility</p:attrName>
                                        </p:attrNameLst>
                                      </p:cBhvr>
                                      <p:to>
                                        <p:strVal val="visible"/>
                                      </p:to>
                                    </p:set>
                                    <p:anim calcmode="lin" valueType="num">
                                      <p:cBhvr additive="base">
                                        <p:cTn id="12" dur="1000"/>
                                        <p:tgtEl>
                                          <p:spTgt spid="564">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569" name="Shape 569"/>
        <p:cNvGrpSpPr/>
        <p:nvPr/>
      </p:nvGrpSpPr>
      <p:grpSpPr>
        <a:xfrm>
          <a:off x="0" y="0"/>
          <a:ext cx="0" cy="0"/>
          <a:chOff x="0" y="0"/>
          <a:chExt cx="0" cy="0"/>
        </a:xfrm>
      </p:grpSpPr>
      <p:sp>
        <p:nvSpPr>
          <p:cNvPr id="570" name="Google Shape;570;g11757251f1a_0_14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plan test environment</a:t>
            </a:r>
            <a:endParaRPr lang="en-US"/>
          </a:p>
        </p:txBody>
      </p:sp>
      <p:sp>
        <p:nvSpPr>
          <p:cNvPr id="571" name="Google Shape;571;g11757251f1a_0_149"/>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8735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Cách thiết lập môi trường thử nghiệm</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C</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ần có sự hợp tác chặt chẽ giữa Nhóm kiểm tra và Nhóm phát triển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Hỏi nhà phát triển một số câu hỏi để hiểu ứng dụng web đang thử nghiệm một cách rõ ràng.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71">
                                            <p:txEl>
                                              <p:pRg st="0" end="0"/>
                                            </p:txEl>
                                          </p:spTgt>
                                        </p:tgtEl>
                                        <p:attrNameLst>
                                          <p:attrName>style.visibility</p:attrName>
                                        </p:attrNameLst>
                                      </p:cBhvr>
                                      <p:to>
                                        <p:strVal val="visible"/>
                                      </p:to>
                                    </p:set>
                                    <p:anim calcmode="lin" valueType="num">
                                      <p:cBhvr additive="base">
                                        <p:cTn id="7" dur="1000"/>
                                        <p:tgtEl>
                                          <p:spTgt spid="571">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71">
                                            <p:txEl>
                                              <p:pRg st="1" end="1"/>
                                            </p:txEl>
                                          </p:spTgt>
                                        </p:tgtEl>
                                        <p:attrNameLst>
                                          <p:attrName>style.visibility</p:attrName>
                                        </p:attrNameLst>
                                      </p:cBhvr>
                                      <p:to>
                                        <p:strVal val="visible"/>
                                      </p:to>
                                    </p:set>
                                    <p:anim calcmode="lin" valueType="num">
                                      <p:cBhvr additive="base">
                                        <p:cTn id="12" dur="1000"/>
                                        <p:tgtEl>
                                          <p:spTgt spid="571">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71">
                                            <p:txEl>
                                              <p:pRg st="2" end="2"/>
                                            </p:txEl>
                                          </p:spTgt>
                                        </p:tgtEl>
                                        <p:attrNameLst>
                                          <p:attrName>style.visibility</p:attrName>
                                        </p:attrNameLst>
                                      </p:cBhvr>
                                      <p:to>
                                        <p:strVal val="visible"/>
                                      </p:to>
                                    </p:set>
                                    <p:anim calcmode="lin" valueType="num">
                                      <p:cBhvr additive="base">
                                        <p:cTn id="17" dur="1000"/>
                                        <p:tgtEl>
                                          <p:spTgt spid="571">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575" name="Shape 575"/>
        <p:cNvGrpSpPr/>
        <p:nvPr/>
      </p:nvGrpSpPr>
      <p:grpSpPr>
        <a:xfrm>
          <a:off x="0" y="0"/>
          <a:ext cx="0" cy="0"/>
          <a:chOff x="0" y="0"/>
          <a:chExt cx="0" cy="0"/>
        </a:xfrm>
      </p:grpSpPr>
      <p:sp>
        <p:nvSpPr>
          <p:cNvPr id="576" name="Google Shape;576;g11757251f1a_0_157"/>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plan test environment</a:t>
            </a:r>
            <a:endParaRPr lang="en-US"/>
          </a:p>
        </p:txBody>
      </p:sp>
      <p:sp>
        <p:nvSpPr>
          <p:cNvPr id="577" name="Google Shape;577;g11757251f1a_0_157"/>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8735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Một số câu hỏi cho Nhà Phát Triển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Kết nối người dùng tối đa mà trang web này có thể xử lý đồng thời là bao nhiêu?</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Yêu cầu phần cứng / phần mềm để cài đặt trang web này là gì?</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Máy tính của người dùng có cần bất kỳ cài đặt cụ thể nào để duyệt trang web không?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77">
                                            <p:txEl>
                                              <p:pRg st="0" end="0"/>
                                            </p:txEl>
                                          </p:spTgt>
                                        </p:tgtEl>
                                        <p:attrNameLst>
                                          <p:attrName>style.visibility</p:attrName>
                                        </p:attrNameLst>
                                      </p:cBhvr>
                                      <p:to>
                                        <p:strVal val="visible"/>
                                      </p:to>
                                    </p:set>
                                    <p:anim calcmode="lin" valueType="num">
                                      <p:cBhvr additive="base">
                                        <p:cTn id="7" dur="1000"/>
                                        <p:tgtEl>
                                          <p:spTgt spid="577">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77">
                                            <p:txEl>
                                              <p:pRg st="1" end="1"/>
                                            </p:txEl>
                                          </p:spTgt>
                                        </p:tgtEl>
                                        <p:attrNameLst>
                                          <p:attrName>style.visibility</p:attrName>
                                        </p:attrNameLst>
                                      </p:cBhvr>
                                      <p:to>
                                        <p:strVal val="visible"/>
                                      </p:to>
                                    </p:set>
                                    <p:anim calcmode="lin" valueType="num">
                                      <p:cBhvr additive="base">
                                        <p:cTn id="12" dur="1000"/>
                                        <p:tgtEl>
                                          <p:spTgt spid="577">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77">
                                            <p:txEl>
                                              <p:pRg st="2" end="2"/>
                                            </p:txEl>
                                          </p:spTgt>
                                        </p:tgtEl>
                                        <p:attrNameLst>
                                          <p:attrName>style.visibility</p:attrName>
                                        </p:attrNameLst>
                                      </p:cBhvr>
                                      <p:to>
                                        <p:strVal val="visible"/>
                                      </p:to>
                                    </p:set>
                                    <p:anim calcmode="lin" valueType="num">
                                      <p:cBhvr additive="base">
                                        <p:cTn id="17" dur="1000"/>
                                        <p:tgtEl>
                                          <p:spTgt spid="577">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577">
                                            <p:txEl>
                                              <p:pRg st="3" end="3"/>
                                            </p:txEl>
                                          </p:spTgt>
                                        </p:tgtEl>
                                        <p:attrNameLst>
                                          <p:attrName>style.visibility</p:attrName>
                                        </p:attrNameLst>
                                      </p:cBhvr>
                                      <p:to>
                                        <p:strVal val="visible"/>
                                      </p:to>
                                    </p:set>
                                    <p:anim calcmode="lin" valueType="num">
                                      <p:cBhvr additive="base">
                                        <p:cTn id="22" dur="1000"/>
                                        <p:tgtEl>
                                          <p:spTgt spid="577">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581" name="Shape 581"/>
        <p:cNvGrpSpPr/>
        <p:nvPr/>
      </p:nvGrpSpPr>
      <p:grpSpPr>
        <a:xfrm>
          <a:off x="0" y="0"/>
          <a:ext cx="0" cy="0"/>
          <a:chOff x="0" y="0"/>
          <a:chExt cx="0" cy="0"/>
        </a:xfrm>
      </p:grpSpPr>
      <p:sp>
        <p:nvSpPr>
          <p:cNvPr id="582" name="Google Shape;582;g11757251f1a_0_16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plan test environment</a:t>
            </a:r>
            <a:endParaRPr lang="en-US"/>
          </a:p>
        </p:txBody>
      </p:sp>
      <p:sp>
        <p:nvSpPr>
          <p:cNvPr id="583" name="Google Shape;583;g11757251f1a_0_163"/>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Ví dụ: Hình sau mô tả môi trường thử nghiệm của trang web ngân hàng http://demo.guru99.com/V4</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584" name="Google Shape;584;g11757251f1a_0_163"/>
          <p:cNvPicPr preferRelativeResize="0"/>
          <p:nvPr/>
        </p:nvPicPr>
        <p:blipFill>
          <a:blip r:embed="rId1"/>
          <a:stretch>
            <a:fillRect/>
          </a:stretch>
        </p:blipFill>
        <p:spPr>
          <a:xfrm>
            <a:off x="2583125" y="2274650"/>
            <a:ext cx="7285950" cy="44377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83">
                                            <p:txEl>
                                              <p:pRg st="0" end="0"/>
                                            </p:txEl>
                                          </p:spTgt>
                                        </p:tgtEl>
                                        <p:attrNameLst>
                                          <p:attrName>style.visibility</p:attrName>
                                        </p:attrNameLst>
                                      </p:cBhvr>
                                      <p:to>
                                        <p:strVal val="visible"/>
                                      </p:to>
                                    </p:set>
                                    <p:anim calcmode="lin" valueType="num">
                                      <p:cBhvr additive="base">
                                        <p:cTn id="7" dur="1000"/>
                                        <p:tgtEl>
                                          <p:spTgt spid="583">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588" name="Shape 588"/>
        <p:cNvGrpSpPr/>
        <p:nvPr/>
      </p:nvGrpSpPr>
      <p:grpSpPr>
        <a:xfrm>
          <a:off x="0" y="0"/>
          <a:ext cx="0" cy="0"/>
          <a:chOff x="0" y="0"/>
          <a:chExt cx="0" cy="0"/>
        </a:xfrm>
      </p:grpSpPr>
      <p:sp>
        <p:nvSpPr>
          <p:cNvPr id="589" name="Google Shape;589;g11757251f1a_0_171"/>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schedule and estimation</a:t>
            </a:r>
            <a:endParaRPr lang="en-US"/>
          </a:p>
        </p:txBody>
      </p:sp>
      <p:sp>
        <p:nvSpPr>
          <p:cNvPr id="590" name="Google Shape;590;g11757251f1a_0_171"/>
          <p:cNvSpPr txBox="1"/>
          <p:nvPr/>
        </p:nvSpPr>
        <p:spPr>
          <a:xfrm>
            <a:off x="522375" y="1597325"/>
            <a:ext cx="11338200" cy="52260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Trong giai đoạn Ước tính thử nghiệm, giả sử bạn chia toàn bộ dự án thành các nhiệm vụ nhỏ và thêm ước tính cho từng nhiệm vụ như bên dưới</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591" name="Google Shape;591;g11757251f1a_0_171"/>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7: Lập lịch và ước tính</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592" name="Google Shape;592;g11757251f1a_0_171"/>
          <p:cNvPicPr preferRelativeResize="0"/>
          <p:nvPr/>
        </p:nvPicPr>
        <p:blipFill>
          <a:blip r:embed="rId1"/>
          <a:stretch>
            <a:fillRect/>
          </a:stretch>
        </p:blipFill>
        <p:spPr>
          <a:xfrm>
            <a:off x="2143889" y="3307875"/>
            <a:ext cx="7904226" cy="35501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90">
                                            <p:txEl>
                                              <p:pRg st="0" end="0"/>
                                            </p:txEl>
                                          </p:spTgt>
                                        </p:tgtEl>
                                        <p:attrNameLst>
                                          <p:attrName>style.visibility</p:attrName>
                                        </p:attrNameLst>
                                      </p:cBhvr>
                                      <p:to>
                                        <p:strVal val="visible"/>
                                      </p:to>
                                    </p:set>
                                    <p:anim calcmode="lin" valueType="num">
                                      <p:cBhvr additive="base">
                                        <p:cTn id="7" dur="1000"/>
                                        <p:tgtEl>
                                          <p:spTgt spid="590">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596" name="Shape 596"/>
        <p:cNvGrpSpPr/>
        <p:nvPr/>
      </p:nvGrpSpPr>
      <p:grpSpPr>
        <a:xfrm>
          <a:off x="0" y="0"/>
          <a:ext cx="0" cy="0"/>
          <a:chOff x="0" y="0"/>
          <a:chExt cx="0" cy="0"/>
        </a:xfrm>
      </p:grpSpPr>
      <p:sp>
        <p:nvSpPr>
          <p:cNvPr id="597" name="Google Shape;597;g11757251f1a_0_17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schedule and estimation</a:t>
            </a:r>
            <a:endParaRPr lang="en-US"/>
          </a:p>
        </p:txBody>
      </p:sp>
      <p:sp>
        <p:nvSpPr>
          <p:cNvPr id="598" name="Google Shape;598;g11757251f1a_0_179"/>
          <p:cNvSpPr txBox="1"/>
          <p:nvPr/>
        </p:nvSpPr>
        <p:spPr>
          <a:xfrm>
            <a:off x="649725" y="953250"/>
            <a:ext cx="11356200" cy="5759100"/>
          </a:xfrm>
          <a:prstGeom prst="rect">
            <a:avLst/>
          </a:prstGeom>
          <a:noFill/>
          <a:ln>
            <a:noFill/>
          </a:ln>
        </p:spPr>
        <p:txBody>
          <a:bodyPr spcFirstLastPara="1" wrap="square" lIns="91425" tIns="45700" rIns="91425" bIns="45700" anchor="t" anchorCtr="0">
            <a:normAutofit lnSpcReduction="10000"/>
          </a:bodyPr>
          <a:lstStyle/>
          <a:p>
            <a:pPr marL="742950" lvl="1" indent="-38735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Đầu vào để tạo một lịch trình dự án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Nhân viên và thời hạn dự án : Ngày làm việc, thời hạn dự án, nguồn lực sẵn có là những yếu tố ảnh hưởng đến tiến độ</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Dự toán dự án : Dựa trên ước tính, Người quản lý kiểm tra biết được cần bao lâu để hoàn thành dự án. Vì vậy, anh ta có thể đưa ra lịch trình dự án phù hợp</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Rủi ro dự án : Hiểu được rủi ro giúp Người quản lý kiểm tra thêm đủ thời gian vào lịch trình dự án để đối phó với rủi ro</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98">
                                            <p:txEl>
                                              <p:pRg st="0" end="0"/>
                                            </p:txEl>
                                          </p:spTgt>
                                        </p:tgtEl>
                                        <p:attrNameLst>
                                          <p:attrName>style.visibility</p:attrName>
                                        </p:attrNameLst>
                                      </p:cBhvr>
                                      <p:to>
                                        <p:strVal val="visible"/>
                                      </p:to>
                                    </p:set>
                                    <p:anim calcmode="lin" valueType="num">
                                      <p:cBhvr additive="base">
                                        <p:cTn id="7" dur="1000"/>
                                        <p:tgtEl>
                                          <p:spTgt spid="598">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98">
                                            <p:txEl>
                                              <p:pRg st="1" end="1"/>
                                            </p:txEl>
                                          </p:spTgt>
                                        </p:tgtEl>
                                        <p:attrNameLst>
                                          <p:attrName>style.visibility</p:attrName>
                                        </p:attrNameLst>
                                      </p:cBhvr>
                                      <p:to>
                                        <p:strVal val="visible"/>
                                      </p:to>
                                    </p:set>
                                    <p:anim calcmode="lin" valueType="num">
                                      <p:cBhvr additive="base">
                                        <p:cTn id="12" dur="1000"/>
                                        <p:tgtEl>
                                          <p:spTgt spid="598">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98">
                                            <p:txEl>
                                              <p:pRg st="2" end="2"/>
                                            </p:txEl>
                                          </p:spTgt>
                                        </p:tgtEl>
                                        <p:attrNameLst>
                                          <p:attrName>style.visibility</p:attrName>
                                        </p:attrNameLst>
                                      </p:cBhvr>
                                      <p:to>
                                        <p:strVal val="visible"/>
                                      </p:to>
                                    </p:set>
                                    <p:anim calcmode="lin" valueType="num">
                                      <p:cBhvr additive="base">
                                        <p:cTn id="17" dur="1000"/>
                                        <p:tgtEl>
                                          <p:spTgt spid="598">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598">
                                            <p:txEl>
                                              <p:pRg st="3" end="3"/>
                                            </p:txEl>
                                          </p:spTgt>
                                        </p:tgtEl>
                                        <p:attrNameLst>
                                          <p:attrName>style.visibility</p:attrName>
                                        </p:attrNameLst>
                                      </p:cBhvr>
                                      <p:to>
                                        <p:strVal val="visible"/>
                                      </p:to>
                                    </p:set>
                                    <p:anim calcmode="lin" valueType="num">
                                      <p:cBhvr additive="base">
                                        <p:cTn id="22" dur="1000"/>
                                        <p:tgtEl>
                                          <p:spTgt spid="598">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602" name="Shape 602"/>
        <p:cNvGrpSpPr/>
        <p:nvPr/>
      </p:nvGrpSpPr>
      <p:grpSpPr>
        <a:xfrm>
          <a:off x="0" y="0"/>
          <a:ext cx="0" cy="0"/>
          <a:chOff x="0" y="0"/>
          <a:chExt cx="0" cy="0"/>
        </a:xfrm>
      </p:grpSpPr>
      <p:sp>
        <p:nvSpPr>
          <p:cNvPr id="603" name="Google Shape;603;g11757251f1a_0_185"/>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schedule and estimation</a:t>
            </a:r>
            <a:endParaRPr lang="en-US"/>
          </a:p>
        </p:txBody>
      </p:sp>
      <p:sp>
        <p:nvSpPr>
          <p:cNvPr id="604" name="Google Shape;604;g11757251f1a_0_185"/>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Ví dụ: Giả sử muốn hoàn thành dự án Guru99 trong một tháng, bạn đã ước tính nỗ lực cho từng nhiệm vụ trong Ước tính thử nghiệm. Bạn có thể tạo lịch trình như bên dưới</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605" name="Google Shape;605;g11757251f1a_0_185"/>
          <p:cNvPicPr preferRelativeResize="0"/>
          <p:nvPr/>
        </p:nvPicPr>
        <p:blipFill>
          <a:blip r:embed="rId1"/>
          <a:stretch>
            <a:fillRect/>
          </a:stretch>
        </p:blipFill>
        <p:spPr>
          <a:xfrm>
            <a:off x="776700" y="3638203"/>
            <a:ext cx="10638601" cy="30741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04">
                                            <p:txEl>
                                              <p:pRg st="0" end="0"/>
                                            </p:txEl>
                                          </p:spTgt>
                                        </p:tgtEl>
                                        <p:attrNameLst>
                                          <p:attrName>style.visibility</p:attrName>
                                        </p:attrNameLst>
                                      </p:cBhvr>
                                      <p:to>
                                        <p:strVal val="visible"/>
                                      </p:to>
                                    </p:set>
                                    <p:anim calcmode="lin" valueType="num">
                                      <p:cBhvr additive="base">
                                        <p:cTn id="7" dur="1000"/>
                                        <p:tgtEl>
                                          <p:spTgt spid="604">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609" name="Shape 609"/>
        <p:cNvGrpSpPr/>
        <p:nvPr/>
      </p:nvGrpSpPr>
      <p:grpSpPr>
        <a:xfrm>
          <a:off x="0" y="0"/>
          <a:ext cx="0" cy="0"/>
          <a:chOff x="0" y="0"/>
          <a:chExt cx="0" cy="0"/>
        </a:xfrm>
      </p:grpSpPr>
      <p:sp>
        <p:nvSpPr>
          <p:cNvPr id="610" name="Google Shape;610;g11757251f1a_0_19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test deliverables</a:t>
            </a:r>
            <a:endParaRPr lang="en-US"/>
          </a:p>
        </p:txBody>
      </p:sp>
      <p:sp>
        <p:nvSpPr>
          <p:cNvPr id="611" name="Google Shape;611;g11757251f1a_0_193"/>
          <p:cNvSpPr txBox="1"/>
          <p:nvPr/>
        </p:nvSpPr>
        <p:spPr>
          <a:xfrm>
            <a:off x="522375" y="1597325"/>
            <a:ext cx="11338200" cy="5226000"/>
          </a:xfrm>
          <a:prstGeom prst="rect">
            <a:avLst/>
          </a:prstGeom>
          <a:noFill/>
          <a:ln>
            <a:noFill/>
          </a:ln>
        </p:spPr>
        <p:txBody>
          <a:bodyPr spcFirstLastPara="1" wrap="square" lIns="91425" tIns="45700" rIns="91425" bIns="45700" anchor="t" anchorCtr="0">
            <a:normAutofit/>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Trong suốt quá trình test, bạn cần phải lập dữ liệu test, ghi lại nhật ký test. Sau khi test xong, bạn cần đưa ra được kết quả quá trình test. Bên cạnh đó là những báo cáo lỗi, cũng như là ghi chú về việc phát hành (release notes).</a:t>
            </a:r>
            <a:endParaRPr sz="36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612" name="Google Shape;612;g11757251f1a_0_193"/>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8: </a:t>
            </a: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Kiểm soát sản phẩm thử nghiệm</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613" name="Google Shape;613;g11757251f1a_0_193"/>
          <p:cNvPicPr preferRelativeResize="0"/>
          <p:nvPr/>
        </p:nvPicPr>
        <p:blipFill>
          <a:blip r:embed="rId1"/>
          <a:stretch>
            <a:fillRect/>
          </a:stretch>
        </p:blipFill>
        <p:spPr>
          <a:xfrm>
            <a:off x="1740713" y="4451375"/>
            <a:ext cx="8237576" cy="15152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11">
                                            <p:txEl>
                                              <p:pRg st="0" end="0"/>
                                            </p:txEl>
                                          </p:spTgt>
                                        </p:tgtEl>
                                        <p:attrNameLst>
                                          <p:attrName>style.visibility</p:attrName>
                                        </p:attrNameLst>
                                      </p:cBhvr>
                                      <p:to>
                                        <p:strVal val="visible"/>
                                      </p:to>
                                    </p:set>
                                    <p:anim calcmode="lin" valueType="num">
                                      <p:cBhvr additive="base">
                                        <p:cTn id="7" dur="1000"/>
                                        <p:tgtEl>
                                          <p:spTgt spid="611">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46" name="Shape 246"/>
        <p:cNvGrpSpPr/>
        <p:nvPr/>
      </p:nvGrpSpPr>
      <p:grpSpPr>
        <a:xfrm>
          <a:off x="0" y="0"/>
          <a:ext cx="0" cy="0"/>
          <a:chOff x="0" y="0"/>
          <a:chExt cx="0" cy="0"/>
        </a:xfrm>
      </p:grpSpPr>
      <p:sp>
        <p:nvSpPr>
          <p:cNvPr id="247" name="Google Shape;247;g116f0f54a95_0_159"/>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test plan</a:t>
            </a:r>
            <a:endParaRPr lang="en-US"/>
          </a:p>
        </p:txBody>
      </p:sp>
      <p:sp>
        <p:nvSpPr>
          <p:cNvPr id="248" name="Google Shape;248;g116f0f54a95_0_159"/>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Từ ví dụ trên hãy chọn A hoặc B</a:t>
            </a:r>
            <a:endParaRPr sz="4000" b="0" i="0" u="none" strike="noStrike" cap="none">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249" name="Google Shape;249;g116f0f54a95_0_159"/>
          <p:cNvPicPr preferRelativeResize="0"/>
          <p:nvPr/>
        </p:nvPicPr>
        <p:blipFill>
          <a:blip r:embed="rId1"/>
          <a:stretch>
            <a:fillRect/>
          </a:stretch>
        </p:blipFill>
        <p:spPr>
          <a:xfrm>
            <a:off x="1014163" y="1912550"/>
            <a:ext cx="9629387" cy="45299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617" name="Shape 617"/>
        <p:cNvGrpSpPr/>
        <p:nvPr/>
      </p:nvGrpSpPr>
      <p:grpSpPr>
        <a:xfrm>
          <a:off x="0" y="0"/>
          <a:ext cx="0" cy="0"/>
          <a:chOff x="0" y="0"/>
          <a:chExt cx="0" cy="0"/>
        </a:xfrm>
      </p:grpSpPr>
      <p:sp>
        <p:nvSpPr>
          <p:cNvPr id="618" name="Google Shape;618;g11757251f1a_0_203"/>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test deliverables</a:t>
            </a:r>
            <a:endParaRPr lang="en-US"/>
          </a:p>
        </p:txBody>
      </p:sp>
      <p:sp>
        <p:nvSpPr>
          <p:cNvPr id="619" name="Google Shape;619;g11757251f1a_0_203"/>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8735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Các sản phẩm thử nghiệm được cung cấp trước giai đoạn thử nghiệm(Before Testing).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Tài liệu kế hoạch kiểm tra.</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Tài liệu trường hợp thử nghiệm</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Kiểm tra thông số kỹ thuật Thiết kế.</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19">
                                            <p:txEl>
                                              <p:pRg st="0" end="0"/>
                                            </p:txEl>
                                          </p:spTgt>
                                        </p:tgtEl>
                                        <p:attrNameLst>
                                          <p:attrName>style.visibility</p:attrName>
                                        </p:attrNameLst>
                                      </p:cBhvr>
                                      <p:to>
                                        <p:strVal val="visible"/>
                                      </p:to>
                                    </p:set>
                                    <p:anim calcmode="lin" valueType="num">
                                      <p:cBhvr additive="base">
                                        <p:cTn id="7" dur="1000"/>
                                        <p:tgtEl>
                                          <p:spTgt spid="619">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619">
                                            <p:txEl>
                                              <p:pRg st="1" end="1"/>
                                            </p:txEl>
                                          </p:spTgt>
                                        </p:tgtEl>
                                        <p:attrNameLst>
                                          <p:attrName>style.visibility</p:attrName>
                                        </p:attrNameLst>
                                      </p:cBhvr>
                                      <p:to>
                                        <p:strVal val="visible"/>
                                      </p:to>
                                    </p:set>
                                    <p:anim calcmode="lin" valueType="num">
                                      <p:cBhvr additive="base">
                                        <p:cTn id="12" dur="1000"/>
                                        <p:tgtEl>
                                          <p:spTgt spid="619">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619">
                                            <p:txEl>
                                              <p:pRg st="2" end="2"/>
                                            </p:txEl>
                                          </p:spTgt>
                                        </p:tgtEl>
                                        <p:attrNameLst>
                                          <p:attrName>style.visibility</p:attrName>
                                        </p:attrNameLst>
                                      </p:cBhvr>
                                      <p:to>
                                        <p:strVal val="visible"/>
                                      </p:to>
                                    </p:set>
                                    <p:anim calcmode="lin" valueType="num">
                                      <p:cBhvr additive="base">
                                        <p:cTn id="17" dur="1000"/>
                                        <p:tgtEl>
                                          <p:spTgt spid="619">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619">
                                            <p:txEl>
                                              <p:pRg st="3" end="3"/>
                                            </p:txEl>
                                          </p:spTgt>
                                        </p:tgtEl>
                                        <p:attrNameLst>
                                          <p:attrName>style.visibility</p:attrName>
                                        </p:attrNameLst>
                                      </p:cBhvr>
                                      <p:to>
                                        <p:strVal val="visible"/>
                                      </p:to>
                                    </p:set>
                                    <p:anim calcmode="lin" valueType="num">
                                      <p:cBhvr additive="base">
                                        <p:cTn id="22" dur="1000"/>
                                        <p:tgtEl>
                                          <p:spTgt spid="619">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623" name="Shape 623"/>
        <p:cNvGrpSpPr/>
        <p:nvPr/>
      </p:nvGrpSpPr>
      <p:grpSpPr>
        <a:xfrm>
          <a:off x="0" y="0"/>
          <a:ext cx="0" cy="0"/>
          <a:chOff x="0" y="0"/>
          <a:chExt cx="0" cy="0"/>
        </a:xfrm>
      </p:grpSpPr>
      <p:sp>
        <p:nvSpPr>
          <p:cNvPr id="624" name="Google Shape;624;g11757251f1a_0_211"/>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test deliverables</a:t>
            </a:r>
            <a:endParaRPr lang="en-US"/>
          </a:p>
        </p:txBody>
      </p:sp>
      <p:sp>
        <p:nvSpPr>
          <p:cNvPr id="625" name="Google Shape;625;g11757251f1a_0_211"/>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8735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Các sản phẩm thử nghiệm được cung cấp trong quá trình thử nghiệm</a:t>
            </a: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(During Testing).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Tập lệnh thử nghiệm</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Trình mô phỏng.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Dữ liệu thử nghiệm</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Kiểm tra ma trận xác định nguồn gốc</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Nhật ký lỗi và nhật ký thực thi.</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25">
                                            <p:txEl>
                                              <p:pRg st="0" end="0"/>
                                            </p:txEl>
                                          </p:spTgt>
                                        </p:tgtEl>
                                        <p:attrNameLst>
                                          <p:attrName>style.visibility</p:attrName>
                                        </p:attrNameLst>
                                      </p:cBhvr>
                                      <p:to>
                                        <p:strVal val="visible"/>
                                      </p:to>
                                    </p:set>
                                    <p:anim calcmode="lin" valueType="num">
                                      <p:cBhvr additive="base">
                                        <p:cTn id="7" dur="1000"/>
                                        <p:tgtEl>
                                          <p:spTgt spid="625">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625">
                                            <p:txEl>
                                              <p:pRg st="1" end="1"/>
                                            </p:txEl>
                                          </p:spTgt>
                                        </p:tgtEl>
                                        <p:attrNameLst>
                                          <p:attrName>style.visibility</p:attrName>
                                        </p:attrNameLst>
                                      </p:cBhvr>
                                      <p:to>
                                        <p:strVal val="visible"/>
                                      </p:to>
                                    </p:set>
                                    <p:anim calcmode="lin" valueType="num">
                                      <p:cBhvr additive="base">
                                        <p:cTn id="12" dur="1000"/>
                                        <p:tgtEl>
                                          <p:spTgt spid="625">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625">
                                            <p:txEl>
                                              <p:pRg st="2" end="2"/>
                                            </p:txEl>
                                          </p:spTgt>
                                        </p:tgtEl>
                                        <p:attrNameLst>
                                          <p:attrName>style.visibility</p:attrName>
                                        </p:attrNameLst>
                                      </p:cBhvr>
                                      <p:to>
                                        <p:strVal val="visible"/>
                                      </p:to>
                                    </p:set>
                                    <p:anim calcmode="lin" valueType="num">
                                      <p:cBhvr additive="base">
                                        <p:cTn id="17" dur="1000"/>
                                        <p:tgtEl>
                                          <p:spTgt spid="625">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625">
                                            <p:txEl>
                                              <p:pRg st="3" end="3"/>
                                            </p:txEl>
                                          </p:spTgt>
                                        </p:tgtEl>
                                        <p:attrNameLst>
                                          <p:attrName>style.visibility</p:attrName>
                                        </p:attrNameLst>
                                      </p:cBhvr>
                                      <p:to>
                                        <p:strVal val="visible"/>
                                      </p:to>
                                    </p:set>
                                    <p:anim calcmode="lin" valueType="num">
                                      <p:cBhvr additive="base">
                                        <p:cTn id="22" dur="1000"/>
                                        <p:tgtEl>
                                          <p:spTgt spid="625">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625">
                                            <p:txEl>
                                              <p:pRg st="4" end="4"/>
                                            </p:txEl>
                                          </p:spTgt>
                                        </p:tgtEl>
                                        <p:attrNameLst>
                                          <p:attrName>style.visibility</p:attrName>
                                        </p:attrNameLst>
                                      </p:cBhvr>
                                      <p:to>
                                        <p:strVal val="visible"/>
                                      </p:to>
                                    </p:set>
                                    <p:anim calcmode="lin" valueType="num">
                                      <p:cBhvr additive="base">
                                        <p:cTn id="27" dur="1000"/>
                                        <p:tgtEl>
                                          <p:spTgt spid="625">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625">
                                            <p:txEl>
                                              <p:pRg st="5" end="5"/>
                                            </p:txEl>
                                          </p:spTgt>
                                        </p:tgtEl>
                                        <p:attrNameLst>
                                          <p:attrName>style.visibility</p:attrName>
                                        </p:attrNameLst>
                                      </p:cBhvr>
                                      <p:to>
                                        <p:strVal val="visible"/>
                                      </p:to>
                                    </p:set>
                                    <p:anim calcmode="lin" valueType="num">
                                      <p:cBhvr additive="base">
                                        <p:cTn id="32" dur="1000"/>
                                        <p:tgtEl>
                                          <p:spTgt spid="625">
                                            <p:txEl>
                                              <p:pRg st="5" end="5"/>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629" name="Shape 629"/>
        <p:cNvGrpSpPr/>
        <p:nvPr/>
      </p:nvGrpSpPr>
      <p:grpSpPr>
        <a:xfrm>
          <a:off x="0" y="0"/>
          <a:ext cx="0" cy="0"/>
          <a:chOff x="0" y="0"/>
          <a:chExt cx="0" cy="0"/>
        </a:xfrm>
      </p:grpSpPr>
      <p:sp>
        <p:nvSpPr>
          <p:cNvPr id="630" name="Google Shape;630;g11757251f1a_0_218"/>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test deliverables</a:t>
            </a:r>
            <a:endParaRPr lang="en-US"/>
          </a:p>
        </p:txBody>
      </p:sp>
      <p:sp>
        <p:nvSpPr>
          <p:cNvPr id="631" name="Google Shape;631;g11757251f1a_0_218"/>
          <p:cNvSpPr txBox="1"/>
          <p:nvPr/>
        </p:nvSpPr>
        <p:spPr>
          <a:xfrm>
            <a:off x="649725" y="953250"/>
            <a:ext cx="11356200" cy="5759100"/>
          </a:xfrm>
          <a:prstGeom prst="rect">
            <a:avLst/>
          </a:prstGeom>
          <a:noFill/>
          <a:ln>
            <a:noFill/>
          </a:ln>
        </p:spPr>
        <p:txBody>
          <a:bodyPr spcFirstLastPara="1" wrap="square" lIns="91425" tIns="45700" rIns="91425" bIns="45700" anchor="t" anchorCtr="0">
            <a:normAutofit/>
          </a:bodyPr>
          <a:lstStyle/>
          <a:p>
            <a:pPr marL="742950" lvl="1" indent="-387350" algn="l" rtl="0">
              <a:spcBef>
                <a:spcPts val="0"/>
              </a:spcBef>
              <a:spcAft>
                <a:spcPts val="0"/>
              </a:spcAft>
              <a:buClr>
                <a:srgbClr val="FF5A33"/>
              </a:buClr>
              <a:buSzPts val="4000"/>
              <a:buFont typeface="Quattrocento Sans" panose="020B0502050000020003"/>
              <a:buChar char="❖"/>
            </a:pP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Các sản phẩm thử nghiệm được cung cấp sau khi các chu kỳ thử nghiệm kết thúc.</a:t>
            </a:r>
            <a:r>
              <a:rPr lang="en-US"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(After Testing).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Kết quả / báo cáo thử nghiệm(Test Results/ Test Report)</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Báo cáo khiếm khuyết</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Hướng dẫn quy trình cài đặt / kiểm tra</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143000" lvl="2" indent="-3302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Ghi chú phát hành(Release Note)</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1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31">
                                            <p:txEl>
                                              <p:pRg st="0" end="0"/>
                                            </p:txEl>
                                          </p:spTgt>
                                        </p:tgtEl>
                                        <p:attrNameLst>
                                          <p:attrName>style.visibility</p:attrName>
                                        </p:attrNameLst>
                                      </p:cBhvr>
                                      <p:to>
                                        <p:strVal val="visible"/>
                                      </p:to>
                                    </p:set>
                                    <p:anim calcmode="lin" valueType="num">
                                      <p:cBhvr additive="base">
                                        <p:cTn id="7" dur="1000"/>
                                        <p:tgtEl>
                                          <p:spTgt spid="631">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631">
                                            <p:txEl>
                                              <p:pRg st="1" end="1"/>
                                            </p:txEl>
                                          </p:spTgt>
                                        </p:tgtEl>
                                        <p:attrNameLst>
                                          <p:attrName>style.visibility</p:attrName>
                                        </p:attrNameLst>
                                      </p:cBhvr>
                                      <p:to>
                                        <p:strVal val="visible"/>
                                      </p:to>
                                    </p:set>
                                    <p:anim calcmode="lin" valueType="num">
                                      <p:cBhvr additive="base">
                                        <p:cTn id="12" dur="1000"/>
                                        <p:tgtEl>
                                          <p:spTgt spid="631">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631">
                                            <p:txEl>
                                              <p:pRg st="2" end="2"/>
                                            </p:txEl>
                                          </p:spTgt>
                                        </p:tgtEl>
                                        <p:attrNameLst>
                                          <p:attrName>style.visibility</p:attrName>
                                        </p:attrNameLst>
                                      </p:cBhvr>
                                      <p:to>
                                        <p:strVal val="visible"/>
                                      </p:to>
                                    </p:set>
                                    <p:anim calcmode="lin" valueType="num">
                                      <p:cBhvr additive="base">
                                        <p:cTn id="17" dur="1000"/>
                                        <p:tgtEl>
                                          <p:spTgt spid="631">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631">
                                            <p:txEl>
                                              <p:pRg st="3" end="3"/>
                                            </p:txEl>
                                          </p:spTgt>
                                        </p:tgtEl>
                                        <p:attrNameLst>
                                          <p:attrName>style.visibility</p:attrName>
                                        </p:attrNameLst>
                                      </p:cBhvr>
                                      <p:to>
                                        <p:strVal val="visible"/>
                                      </p:to>
                                    </p:set>
                                    <p:anim calcmode="lin" valueType="num">
                                      <p:cBhvr additive="base">
                                        <p:cTn id="22" dur="1000"/>
                                        <p:tgtEl>
                                          <p:spTgt spid="631">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631">
                                            <p:txEl>
                                              <p:pRg st="4" end="4"/>
                                            </p:txEl>
                                          </p:spTgt>
                                        </p:tgtEl>
                                        <p:attrNameLst>
                                          <p:attrName>style.visibility</p:attrName>
                                        </p:attrNameLst>
                                      </p:cBhvr>
                                      <p:to>
                                        <p:strVal val="visible"/>
                                      </p:to>
                                    </p:set>
                                    <p:anim calcmode="lin" valueType="num">
                                      <p:cBhvr additive="base">
                                        <p:cTn id="27" dur="1000"/>
                                        <p:tgtEl>
                                          <p:spTgt spid="631">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635" name="Shape 635"/>
        <p:cNvGrpSpPr/>
        <p:nvPr/>
      </p:nvGrpSpPr>
      <p:grpSpPr>
        <a:xfrm>
          <a:off x="0" y="0"/>
          <a:ext cx="0" cy="0"/>
          <a:chOff x="0" y="0"/>
          <a:chExt cx="0" cy="0"/>
        </a:xfrm>
      </p:grpSpPr>
      <p:sp>
        <p:nvSpPr>
          <p:cNvPr id="636" name="Google Shape;636;g11757251f1a_0_227"/>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Tóm tắt bài học</a:t>
            </a:r>
            <a:endParaRPr lang="en-US"/>
          </a:p>
        </p:txBody>
      </p:sp>
      <p:sp>
        <p:nvSpPr>
          <p:cNvPr id="637" name="Google Shape;637;g11757251f1a_0_227"/>
          <p:cNvSpPr txBox="1"/>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p>
        </p:txBody>
      </p:sp>
      <p:sp>
        <p:nvSpPr>
          <p:cNvPr id="638" name="Google Shape;638;g11757251f1a_0_227"/>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639" name="Google Shape;639;g11757251f1a_0_227"/>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0" name="Google Shape;640;g11757251f1a_0_227"/>
          <p:cNvSpPr txBox="1"/>
          <p:nvPr/>
        </p:nvSpPr>
        <p:spPr>
          <a:xfrm>
            <a:off x="894600" y="2067600"/>
            <a:ext cx="8229600" cy="3933900"/>
          </a:xfrm>
          <a:prstGeom prst="rect">
            <a:avLst/>
          </a:prstGeom>
          <a:noFill/>
          <a:ln>
            <a:noFill/>
          </a:ln>
        </p:spPr>
        <p:txBody>
          <a:bodyPr spcFirstLastPara="1" wrap="square" lIns="91425" tIns="45700" rIns="91425" bIns="45700" anchor="t" anchorCtr="0">
            <a:noAutofit/>
          </a:bodyPr>
          <a:lstStyle/>
          <a:p>
            <a:pPr marL="457200" lvl="0"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8 bước để viết một Test Plan</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4: Xác định tiêu chí kiểm tra</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5: Hoạch định nguồn lực</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6: Lập kế hoạch môi trường thử nghiệm</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7: Lập lịch &amp; Ước tính</a:t>
            </a:r>
            <a:endParaRPr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a:p>
            <a:pPr marL="914400" lvl="1" indent="-412750" algn="l" rtl="0">
              <a:lnSpc>
                <a:spcPct val="115000"/>
              </a:lnSpc>
              <a:spcBef>
                <a:spcPts val="0"/>
              </a:spcBef>
              <a:spcAft>
                <a:spcPts val="0"/>
              </a:spcAft>
              <a:buClr>
                <a:srgbClr val="333333"/>
              </a:buClr>
              <a:buSzPts val="2900"/>
              <a:buFont typeface="Quattrocento Sans" panose="020B0502050000020003"/>
              <a:buChar char="○"/>
            </a:pPr>
            <a:r>
              <a:rPr lang="en-US" sz="29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Bước 8: Xác định phân phối thử nghiệm</a:t>
            </a:r>
            <a:endParaRPr sz="22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641" name="Google Shape;641;g11757251f1a_0_227"/>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Tóm tắt bài học</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642" name="Google Shape;642;g11757251f1a_0_227" descr="D:\Compressed\PSD Collection 2011\WP-201 copy.png"/>
          <p:cNvPicPr preferRelativeResize="0"/>
          <p:nvPr/>
        </p:nvPicPr>
        <p:blipFill rotWithShape="1">
          <a:blip r:embed="rId1"/>
          <a:srcRect/>
          <a:stretch>
            <a:fillRect/>
          </a:stretch>
        </p:blipFill>
        <p:spPr>
          <a:xfrm flipH="1">
            <a:off x="9189300" y="1095638"/>
            <a:ext cx="2782800" cy="520012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646" name="Shape 646"/>
        <p:cNvGrpSpPr/>
        <p:nvPr/>
      </p:nvGrpSpPr>
      <p:grpSpPr>
        <a:xfrm>
          <a:off x="0" y="0"/>
          <a:ext cx="0" cy="0"/>
          <a:chOff x="0" y="0"/>
          <a:chExt cx="0" cy="0"/>
        </a:xfrm>
      </p:grpSpPr>
      <p:sp>
        <p:nvSpPr>
          <p:cNvPr id="647" name="Google Shape;647;g11757251f1a_0_237"/>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Nội dung bài học tiếp theo</a:t>
            </a:r>
            <a:endParaRPr lang="en-US"/>
          </a:p>
        </p:txBody>
      </p:sp>
      <p:sp>
        <p:nvSpPr>
          <p:cNvPr id="648" name="Google Shape;648;g11757251f1a_0_237"/>
          <p:cNvSpPr txBox="1"/>
          <p:nvPr>
            <p:ph type="body" idx="1"/>
          </p:nvPr>
        </p:nvSpPr>
        <p:spPr>
          <a:xfrm>
            <a:off x="609600" y="1066800"/>
            <a:ext cx="10972800" cy="5257800"/>
          </a:xfrm>
          <a:prstGeom prst="rect">
            <a:avLst/>
          </a:prstGeom>
          <a:noFill/>
          <a:ln>
            <a:noFill/>
          </a:ln>
        </p:spPr>
        <p:txBody>
          <a:bodyPr spcFirstLastPara="1" wrap="square" lIns="91425" tIns="45700" rIns="91425" bIns="45700" anchor="t" anchorCtr="0">
            <a:normAutofit/>
          </a:bodyPr>
          <a:lstStyle/>
          <a:p>
            <a:pPr marL="177800" lvl="0" indent="0" algn="l" rtl="0">
              <a:lnSpc>
                <a:spcPct val="100000"/>
              </a:lnSpc>
              <a:spcBef>
                <a:spcPts val="0"/>
              </a:spcBef>
              <a:spcAft>
                <a:spcPts val="0"/>
              </a:spcAft>
              <a:buClr>
                <a:srgbClr val="FF5A33"/>
              </a:buClr>
              <a:buSzPts val="2800"/>
              <a:buFont typeface="Noto Sans Symbols"/>
              <a:buNone/>
            </a:pPr>
          </a:p>
        </p:txBody>
      </p:sp>
      <p:sp>
        <p:nvSpPr>
          <p:cNvPr id="649" name="Google Shape;649;g11757251f1a_0_237"/>
          <p:cNvSpPr/>
          <p:nvPr/>
        </p:nvSpPr>
        <p:spPr>
          <a:xfrm>
            <a:off x="609600" y="1480800"/>
            <a:ext cx="8799600" cy="4843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650" name="Google Shape;650;g11757251f1a_0_237"/>
          <p:cNvSpPr/>
          <p:nvPr/>
        </p:nvSpPr>
        <p:spPr>
          <a:xfrm>
            <a:off x="609600" y="1066800"/>
            <a:ext cx="5334000" cy="1000800"/>
          </a:xfrm>
          <a:prstGeom prst="rightArrow">
            <a:avLst>
              <a:gd name="adj1" fmla="val 100000"/>
              <a:gd name="adj2" fmla="val 50000"/>
            </a:avLst>
          </a:prstGeom>
          <a:solidFill>
            <a:srgbClr val="FFFFFF"/>
          </a:solidFill>
          <a:ln w="25400" cap="flat" cmpd="sng">
            <a:solidFill>
              <a:srgbClr val="F7964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1" name="Google Shape;651;g11757251f1a_0_237"/>
          <p:cNvSpPr txBox="1"/>
          <p:nvPr/>
        </p:nvSpPr>
        <p:spPr>
          <a:xfrm>
            <a:off x="894600" y="2067600"/>
            <a:ext cx="8229600" cy="3933900"/>
          </a:xfrm>
          <a:prstGeom prst="rect">
            <a:avLst/>
          </a:prstGeom>
          <a:noFill/>
          <a:ln>
            <a:noFill/>
          </a:ln>
        </p:spPr>
        <p:txBody>
          <a:bodyPr spcFirstLastPara="1" wrap="square" lIns="91425" tIns="45700" rIns="91425" bIns="45700" anchor="t" anchorCtr="0">
            <a:noAutofit/>
          </a:bodyPr>
          <a:lstStyle/>
          <a:p>
            <a:pPr marL="457200" lvl="0" indent="-450850" algn="l" rtl="0">
              <a:lnSpc>
                <a:spcPct val="115000"/>
              </a:lnSpc>
              <a:spcBef>
                <a:spcPts val="0"/>
              </a:spcBef>
              <a:spcAft>
                <a:spcPts val="0"/>
              </a:spcAft>
              <a:buClr>
                <a:srgbClr val="333333"/>
              </a:buClr>
              <a:buSzPts val="3500"/>
              <a:buFont typeface="Quattrocento Sans" panose="020B0502050000020003"/>
              <a:buChar char="•"/>
            </a:pPr>
            <a:r>
              <a:rPr lang="en-US" sz="27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Test Case Design - Thiết kế trường hợp kiểm thử</a:t>
            </a:r>
            <a:endParaRPr sz="2700" b="1">
              <a:solidFill>
                <a:srgbClr val="333333"/>
              </a:solidFill>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652" name="Google Shape;652;g11757251f1a_0_237"/>
          <p:cNvSpPr txBox="1"/>
          <p:nvPr/>
        </p:nvSpPr>
        <p:spPr>
          <a:xfrm>
            <a:off x="913885" y="1134355"/>
            <a:ext cx="4561800" cy="45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79646"/>
              </a:buClr>
              <a:buSzPts val="2800"/>
              <a:buFont typeface="Quattrocento Sans" panose="020B0502050000020003"/>
              <a:buNone/>
            </a:pPr>
            <a:r>
              <a:rPr lang="en-US" sz="2800" b="1">
                <a:solidFill>
                  <a:srgbClr val="F79646"/>
                </a:solidFill>
                <a:latin typeface="Quattrocento Sans" panose="020B0502050000020003"/>
                <a:ea typeface="Quattrocento Sans" panose="020B0502050000020003"/>
                <a:cs typeface="Quattrocento Sans" panose="020B0502050000020003"/>
                <a:sym typeface="Quattrocento Sans" panose="020B0502050000020003"/>
              </a:rPr>
              <a:t>Nội dung tiếp theo</a:t>
            </a:r>
            <a:endParaRPr sz="2800" b="1" i="0" u="none" strike="noStrike" cap="none">
              <a:solidFill>
                <a:srgbClr val="F79646"/>
              </a:solidFill>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653" name="Google Shape;653;g11757251f1a_0_237" descr="D:\Pictures\PNG\present.png"/>
          <p:cNvPicPr preferRelativeResize="0"/>
          <p:nvPr/>
        </p:nvPicPr>
        <p:blipFill rotWithShape="1">
          <a:blip r:embed="rId1"/>
          <a:srcRect/>
          <a:stretch>
            <a:fillRect/>
          </a:stretch>
        </p:blipFill>
        <p:spPr>
          <a:xfrm flipH="1">
            <a:off x="9469017" y="1480800"/>
            <a:ext cx="2113383" cy="4893324"/>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ripple/>
      </p:transition>
    </mc:Choice>
    <mc:Fallback>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657" name="Shape 657"/>
        <p:cNvGrpSpPr/>
        <p:nvPr/>
      </p:nvGrpSpPr>
      <p:grpSpPr>
        <a:xfrm>
          <a:off x="0" y="0"/>
          <a:ext cx="0" cy="0"/>
          <a:chOff x="0" y="0"/>
          <a:chExt cx="0" cy="0"/>
        </a:xfrm>
      </p:grpSpPr>
      <p:pic>
        <p:nvPicPr>
          <p:cNvPr id="658" name="Google Shape;658;g115e76f5ad1_0_226"/>
          <p:cNvPicPr preferRelativeResize="0"/>
          <p:nvPr/>
        </p:nvPicPr>
        <p:blipFill rotWithShape="1">
          <a:blip r:embed="rId1"/>
          <a:srcRect/>
          <a:stretch>
            <a:fillRect/>
          </a:stretch>
        </p:blipFill>
        <p:spPr>
          <a:xfrm>
            <a:off x="-5953" y="0"/>
            <a:ext cx="12197953"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53" name="Shape 253"/>
        <p:cNvGrpSpPr/>
        <p:nvPr/>
      </p:nvGrpSpPr>
      <p:grpSpPr>
        <a:xfrm>
          <a:off x="0" y="0"/>
          <a:ext cx="0" cy="0"/>
          <a:chOff x="0" y="0"/>
          <a:chExt cx="0" cy="0"/>
        </a:xfrm>
      </p:grpSpPr>
      <p:sp>
        <p:nvSpPr>
          <p:cNvPr id="254" name="Google Shape;254;g116f0f54a95_0_2"/>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FF5A33"/>
              </a:buClr>
              <a:buSzPts val="2800"/>
              <a:buFont typeface="Quattrocento Sans" panose="020B0502050000020003"/>
              <a:buNone/>
            </a:pPr>
            <a:r>
              <a:rPr lang="en-US"/>
              <a:t>test plan</a:t>
            </a:r>
            <a:endParaRPr lang="en-US"/>
          </a:p>
        </p:txBody>
      </p:sp>
      <p:sp>
        <p:nvSpPr>
          <p:cNvPr id="255" name="Google Shape;255;g116f0f54a95_0_2"/>
          <p:cNvSpPr txBox="1"/>
          <p:nvPr/>
        </p:nvSpPr>
        <p:spPr>
          <a:xfrm>
            <a:off x="617100" y="1701675"/>
            <a:ext cx="11388900" cy="5065500"/>
          </a:xfrm>
          <a:prstGeom prst="rect">
            <a:avLst/>
          </a:prstGeom>
          <a:noFill/>
          <a:ln>
            <a:noFill/>
          </a:ln>
        </p:spPr>
        <p:txBody>
          <a:bodyPr spcFirstLastPara="1" wrap="square" lIns="91425" tIns="45700" rIns="91425" bIns="45700" anchor="t" anchorCtr="0">
            <a:noAutofit/>
          </a:bodyPr>
          <a:lstStyle/>
          <a:p>
            <a:pPr marL="914400" lvl="1" indent="-45085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Giúp những người ngoài nhóm kiểm thử như nhà phát triển, quản lý doanh nghiệp, khách hàng hiểu chi tiết về kế hoạch triển khai kiểm thử giai đoạn sắp tới.</a:t>
            </a:r>
            <a:endParaRPr sz="3500">
              <a:latin typeface="Quattrocento Sans" panose="020B0502050000020003"/>
              <a:ea typeface="Quattrocento Sans" panose="020B0502050000020003"/>
              <a:cs typeface="Quattrocento Sans" panose="020B0502050000020003"/>
              <a:sym typeface="Quattrocento Sans" panose="020B0502050000020003"/>
            </a:endParaRPr>
          </a:p>
          <a:p>
            <a:pPr marL="914400" lvl="1" indent="-45085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Test plan giống như một cuốn sách quy tắc, cần phải được tuân theo.</a:t>
            </a:r>
            <a:endParaRPr sz="3500">
              <a:latin typeface="Quattrocento Sans" panose="020B0502050000020003"/>
              <a:ea typeface="Quattrocento Sans" panose="020B0502050000020003"/>
              <a:cs typeface="Quattrocento Sans" panose="020B0502050000020003"/>
              <a:sym typeface="Quattrocento Sans" panose="020B0502050000020003"/>
            </a:endParaRPr>
          </a:p>
          <a:p>
            <a:pPr marL="914400" lvl="1" indent="-450850" algn="l" rtl="0">
              <a:spcBef>
                <a:spcPts val="0"/>
              </a:spcBef>
              <a:spcAft>
                <a:spcPts val="0"/>
              </a:spcAft>
              <a:buClr>
                <a:srgbClr val="FF5A33"/>
              </a:buClr>
              <a:buSzPts val="3500"/>
              <a:buFont typeface="Quattrocento Sans" panose="020B0502050000020003"/>
              <a:buChar char="❖"/>
            </a:pPr>
            <a:r>
              <a:rPr lang="en-US" sz="3500">
                <a:latin typeface="Quattrocento Sans" panose="020B0502050000020003"/>
                <a:ea typeface="Quattrocento Sans" panose="020B0502050000020003"/>
                <a:cs typeface="Quattrocento Sans" panose="020B0502050000020003"/>
                <a:sym typeface="Quattrocento Sans" panose="020B0502050000020003"/>
              </a:rPr>
              <a:t>Các khía cạnh quan trọng như ước tính kiểm thử, phạm vi kiểm thử, chiến lược kiểm thử được ghi lại trong test plan. Do đó, nhóm quản lý có thể xem xét và sử dụng lại cho các dự án khác.</a:t>
            </a:r>
            <a:endParaRPr sz="350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56" name="Google Shape;256;g116f0f54a95_0_2"/>
          <p:cNvSpPr txBox="1"/>
          <p:nvPr/>
        </p:nvSpPr>
        <p:spPr>
          <a:xfrm>
            <a:off x="617100" y="937150"/>
            <a:ext cx="10965300" cy="800400"/>
          </a:xfrm>
          <a:prstGeom prst="rect">
            <a:avLst/>
          </a:prstGeom>
          <a:noFill/>
          <a:ln>
            <a:noFill/>
          </a:ln>
        </p:spPr>
        <p:txBody>
          <a:bodyPr spcFirstLastPara="1" wrap="square" lIns="91425" tIns="91425" rIns="91425" bIns="91425" anchor="t" anchorCtr="0">
            <a:spAutoFit/>
          </a:bodyPr>
          <a:lstStyle/>
          <a:p>
            <a:pPr marL="342900" marR="0" lvl="0" indent="-342900" algn="l" rtl="0">
              <a:lnSpc>
                <a:spcPct val="100000"/>
              </a:lnSpc>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Tầm quan trọng của </a:t>
            </a: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Test Plan</a:t>
            </a:r>
            <a:endParaRPr sz="4000" b="0" i="0" u="none" strike="noStrike" cap="none">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5">
                                            <p:txEl>
                                              <p:pRg st="0" end="0"/>
                                            </p:txEl>
                                          </p:spTgt>
                                        </p:tgtEl>
                                        <p:attrNameLst>
                                          <p:attrName>style.visibility</p:attrName>
                                        </p:attrNameLst>
                                      </p:cBhvr>
                                      <p:to>
                                        <p:strVal val="visible"/>
                                      </p:to>
                                    </p:set>
                                    <p:anim calcmode="lin" valueType="num">
                                      <p:cBhvr additive="base">
                                        <p:cTn id="7" dur="1000"/>
                                        <p:tgtEl>
                                          <p:spTgt spid="255">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55">
                                            <p:txEl>
                                              <p:pRg st="1" end="1"/>
                                            </p:txEl>
                                          </p:spTgt>
                                        </p:tgtEl>
                                        <p:attrNameLst>
                                          <p:attrName>style.visibility</p:attrName>
                                        </p:attrNameLst>
                                      </p:cBhvr>
                                      <p:to>
                                        <p:strVal val="visible"/>
                                      </p:to>
                                    </p:set>
                                    <p:anim calcmode="lin" valueType="num">
                                      <p:cBhvr additive="base">
                                        <p:cTn id="12" dur="1000"/>
                                        <p:tgtEl>
                                          <p:spTgt spid="255">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55">
                                            <p:txEl>
                                              <p:pRg st="2" end="2"/>
                                            </p:txEl>
                                          </p:spTgt>
                                        </p:tgtEl>
                                        <p:attrNameLst>
                                          <p:attrName>style.visibility</p:attrName>
                                        </p:attrNameLst>
                                      </p:cBhvr>
                                      <p:to>
                                        <p:strVal val="visible"/>
                                      </p:to>
                                    </p:set>
                                    <p:anim calcmode="lin" valueType="num">
                                      <p:cBhvr additive="base">
                                        <p:cTn id="17" dur="1000"/>
                                        <p:tgtEl>
                                          <p:spTgt spid="255">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60" name="Shape 260"/>
        <p:cNvGrpSpPr/>
        <p:nvPr/>
      </p:nvGrpSpPr>
      <p:grpSpPr>
        <a:xfrm>
          <a:off x="0" y="0"/>
          <a:ext cx="0" cy="0"/>
          <a:chOff x="0" y="0"/>
          <a:chExt cx="0" cy="0"/>
        </a:xfrm>
      </p:grpSpPr>
      <p:sp>
        <p:nvSpPr>
          <p:cNvPr id="261" name="Google Shape;261;g116f0f54a95_0_1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test plan</a:t>
            </a:r>
            <a:endParaRPr lang="en-US"/>
          </a:p>
        </p:txBody>
      </p:sp>
      <p:sp>
        <p:nvSpPr>
          <p:cNvPr id="262" name="Google Shape;262;g116f0f54a95_0_16"/>
          <p:cNvSpPr txBox="1"/>
          <p:nvPr/>
        </p:nvSpPr>
        <p:spPr>
          <a:xfrm>
            <a:off x="522375" y="1597325"/>
            <a:ext cx="11210700" cy="5060700"/>
          </a:xfrm>
          <a:prstGeom prst="rect">
            <a:avLst/>
          </a:prstGeom>
          <a:noFill/>
          <a:ln>
            <a:noFill/>
          </a:ln>
        </p:spPr>
        <p:txBody>
          <a:bodyPr spcFirstLastPara="1" wrap="square" lIns="91425" tIns="45700" rIns="91425" bIns="45700" anchor="t" anchorCtr="0">
            <a:normAutofit lnSpcReduction="20000"/>
          </a:bodyPr>
          <a:lstStyle/>
          <a:p>
            <a:pPr marL="742950" lvl="1" indent="-36195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Thực hiện theo tám bước dưới đây để tạo một test plan:</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latin typeface="Quattrocento Sans" panose="020B0502050000020003"/>
                <a:ea typeface="Quattrocento Sans" panose="020B0502050000020003"/>
                <a:cs typeface="Quattrocento Sans" panose="020B0502050000020003"/>
                <a:sym typeface="Quattrocento Sans" panose="020B0502050000020003"/>
              </a:rPr>
              <a:t>Bước 1: Phân tích sản phẩm(Analyze the product)</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2: </a:t>
            </a:r>
            <a:r>
              <a:rPr lang="en-US" sz="3600">
                <a:latin typeface="Quattrocento Sans" panose="020B0502050000020003"/>
                <a:ea typeface="Quattrocento Sans" panose="020B0502050000020003"/>
                <a:cs typeface="Quattrocento Sans" panose="020B0502050000020003"/>
                <a:sym typeface="Quattrocento Sans" panose="020B0502050000020003"/>
              </a:rPr>
              <a:t>Thiết kế chiến lược kiểm thử(Design the Test Strategy)</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3: </a:t>
            </a:r>
            <a:r>
              <a:rPr lang="en-US" sz="3600">
                <a:latin typeface="Quattrocento Sans" panose="020B0502050000020003"/>
                <a:ea typeface="Quattrocento Sans" panose="020B0502050000020003"/>
                <a:cs typeface="Quattrocento Sans" panose="020B0502050000020003"/>
                <a:sym typeface="Quattrocento Sans" panose="020B0502050000020003"/>
              </a:rPr>
              <a:t>Xác định mục tiêu kiểm thử(Define the Test Objectives)</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4: </a:t>
            </a:r>
            <a:r>
              <a:rPr lang="en-US" sz="3600">
                <a:latin typeface="Quattrocento Sans" panose="020B0502050000020003"/>
                <a:ea typeface="Quattrocento Sans" panose="020B0502050000020003"/>
                <a:cs typeface="Quattrocento Sans" panose="020B0502050000020003"/>
                <a:sym typeface="Quattrocento Sans" panose="020B0502050000020003"/>
              </a:rPr>
              <a:t>Xác định tiêu chí kiểm thử(Define Test Criteria)</a:t>
            </a:r>
            <a:endParaRPr sz="3600">
              <a:latin typeface="Quattrocento Sans" panose="020B0502050000020003"/>
              <a:ea typeface="Quattrocento Sans" panose="020B0502050000020003"/>
              <a:cs typeface="Quattrocento Sans" panose="020B0502050000020003"/>
              <a:sym typeface="Quattrocento Sans" panose="020B0502050000020003"/>
            </a:endParaRPr>
          </a:p>
          <a:p>
            <a:pPr marL="742950" lvl="0" indent="0" algn="l" rtl="0">
              <a:spcBef>
                <a:spcPts val="480"/>
              </a:spcBef>
              <a:spcAft>
                <a:spcPts val="0"/>
              </a:spcAft>
              <a:buNone/>
            </a:pPr>
            <a:endParaRPr sz="244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263" name="Google Shape;263;g116f0f54a95_0_16"/>
          <p:cNvSpPr txBox="1"/>
          <p:nvPr/>
        </p:nvSpPr>
        <p:spPr>
          <a:xfrm>
            <a:off x="522375" y="796925"/>
            <a:ext cx="10965300" cy="800400"/>
          </a:xfrm>
          <a:prstGeom prst="rect">
            <a:avLst/>
          </a:prstGeom>
          <a:noFill/>
          <a:ln>
            <a:noFill/>
          </a:ln>
        </p:spPr>
        <p:txBody>
          <a:bodyPr spcFirstLastPara="1" wrap="square" lIns="91425" tIns="91425" rIns="91425" bIns="91425" anchor="t" anchorCtr="0">
            <a:spAutoFit/>
          </a:bodyPr>
          <a:lstStyle/>
          <a:p>
            <a:pPr marL="342900" lvl="0" indent="-419100" algn="l" rtl="0">
              <a:spcBef>
                <a:spcPts val="0"/>
              </a:spcBef>
              <a:spcAft>
                <a:spcPts val="0"/>
              </a:spcAft>
              <a:buClr>
                <a:srgbClr val="FF5A33"/>
              </a:buClr>
              <a:buSzPts val="4000"/>
              <a:buFont typeface="Quattrocento Sans" panose="020B0502050000020003"/>
              <a:buChar char="❑"/>
            </a:pPr>
            <a:r>
              <a:rPr lang="en-US" sz="4000">
                <a:solidFill>
                  <a:srgbClr val="333333"/>
                </a:solidFill>
                <a:latin typeface="Quattrocento Sans" panose="020B0502050000020003"/>
                <a:ea typeface="Quattrocento Sans" panose="020B0502050000020003"/>
                <a:cs typeface="Quattrocento Sans" panose="020B0502050000020003"/>
                <a:sym typeface="Quattrocento Sans" panose="020B0502050000020003"/>
              </a:rPr>
              <a:t>Test Plan bao gồm những gì ?</a:t>
            </a:r>
            <a:endParaRPr sz="40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2">
                                            <p:txEl>
                                              <p:pRg st="0" end="0"/>
                                            </p:txEl>
                                          </p:spTgt>
                                        </p:tgtEl>
                                        <p:attrNameLst>
                                          <p:attrName>style.visibility</p:attrName>
                                        </p:attrNameLst>
                                      </p:cBhvr>
                                      <p:to>
                                        <p:strVal val="visible"/>
                                      </p:to>
                                    </p:set>
                                    <p:anim calcmode="lin" valueType="num">
                                      <p:cBhvr additive="base">
                                        <p:cTn id="7" dur="1000"/>
                                        <p:tgtEl>
                                          <p:spTgt spid="262">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2">
                                            <p:txEl>
                                              <p:pRg st="1" end="1"/>
                                            </p:txEl>
                                          </p:spTgt>
                                        </p:tgtEl>
                                        <p:attrNameLst>
                                          <p:attrName>style.visibility</p:attrName>
                                        </p:attrNameLst>
                                      </p:cBhvr>
                                      <p:to>
                                        <p:strVal val="visible"/>
                                      </p:to>
                                    </p:set>
                                    <p:anim calcmode="lin" valueType="num">
                                      <p:cBhvr additive="base">
                                        <p:cTn id="12" dur="1000"/>
                                        <p:tgtEl>
                                          <p:spTgt spid="262">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62">
                                            <p:txEl>
                                              <p:pRg st="2" end="2"/>
                                            </p:txEl>
                                          </p:spTgt>
                                        </p:tgtEl>
                                        <p:attrNameLst>
                                          <p:attrName>style.visibility</p:attrName>
                                        </p:attrNameLst>
                                      </p:cBhvr>
                                      <p:to>
                                        <p:strVal val="visible"/>
                                      </p:to>
                                    </p:set>
                                    <p:anim calcmode="lin" valueType="num">
                                      <p:cBhvr additive="base">
                                        <p:cTn id="17" dur="1000"/>
                                        <p:tgtEl>
                                          <p:spTgt spid="262">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62">
                                            <p:txEl>
                                              <p:pRg st="3" end="3"/>
                                            </p:txEl>
                                          </p:spTgt>
                                        </p:tgtEl>
                                        <p:attrNameLst>
                                          <p:attrName>style.visibility</p:attrName>
                                        </p:attrNameLst>
                                      </p:cBhvr>
                                      <p:to>
                                        <p:strVal val="visible"/>
                                      </p:to>
                                    </p:set>
                                    <p:anim calcmode="lin" valueType="num">
                                      <p:cBhvr additive="base">
                                        <p:cTn id="22" dur="1000"/>
                                        <p:tgtEl>
                                          <p:spTgt spid="262">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262">
                                            <p:txEl>
                                              <p:pRg st="4" end="4"/>
                                            </p:txEl>
                                          </p:spTgt>
                                        </p:tgtEl>
                                        <p:attrNameLst>
                                          <p:attrName>style.visibility</p:attrName>
                                        </p:attrNameLst>
                                      </p:cBhvr>
                                      <p:to>
                                        <p:strVal val="visible"/>
                                      </p:to>
                                    </p:set>
                                    <p:anim calcmode="lin" valueType="num">
                                      <p:cBhvr additive="base">
                                        <p:cTn id="27" dur="1000"/>
                                        <p:tgtEl>
                                          <p:spTgt spid="262">
                                            <p:txEl>
                                              <p:pRg st="4" end="4"/>
                                            </p:txEl>
                                          </p:spTgt>
                                        </p:tgtEl>
                                        <p:attrNameLst>
                                          <p:attrName>ppt_x</p:attrName>
                                        </p:attrNameLst>
                                      </p:cBhvr>
                                      <p:tavLst>
                                        <p:tav tm="0" fmla="">
                                          <p:val>
                                            <p:strVal val="#ppt_x-1"/>
                                          </p:val>
                                        </p:tav>
                                        <p:tav tm="100000" fmla="">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262">
                                            <p:txEl>
                                              <p:pRg st="5" end="5"/>
                                            </p:txEl>
                                          </p:spTgt>
                                        </p:tgtEl>
                                        <p:attrNameLst>
                                          <p:attrName>style.visibility</p:attrName>
                                        </p:attrNameLst>
                                      </p:cBhvr>
                                      <p:to>
                                        <p:strVal val="visible"/>
                                      </p:to>
                                    </p:set>
                                    <p:anim calcmode="lin" valueType="num">
                                      <p:cBhvr additive="base">
                                        <p:cTn id="32" dur="1000"/>
                                        <p:tgtEl>
                                          <p:spTgt spid="262">
                                            <p:txEl>
                                              <p:pRg st="5" end="5"/>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67" name="Shape 267"/>
        <p:cNvGrpSpPr/>
        <p:nvPr/>
      </p:nvGrpSpPr>
      <p:grpSpPr>
        <a:xfrm>
          <a:off x="0" y="0"/>
          <a:ext cx="0" cy="0"/>
          <a:chOff x="0" y="0"/>
          <a:chExt cx="0" cy="0"/>
        </a:xfrm>
      </p:grpSpPr>
      <p:sp>
        <p:nvSpPr>
          <p:cNvPr id="268" name="Google Shape;268;g116f0f54a95_0_136"/>
          <p:cNvSpPr txBox="1"/>
          <p:nvPr>
            <p:ph type="title"/>
          </p:nvPr>
        </p:nvSpPr>
        <p:spPr>
          <a:xfrm>
            <a:off x="2235202" y="274638"/>
            <a:ext cx="9347100" cy="4875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FF5A33"/>
              </a:buClr>
              <a:buSzPts val="2800"/>
              <a:buFont typeface="Quattrocento Sans" panose="020B0502050000020003"/>
              <a:buNone/>
            </a:pPr>
            <a:r>
              <a:rPr lang="en-US"/>
              <a:t>blackbox testing</a:t>
            </a:r>
            <a:endParaRPr lang="en-US"/>
          </a:p>
        </p:txBody>
      </p:sp>
      <p:sp>
        <p:nvSpPr>
          <p:cNvPr id="269" name="Google Shape;269;g116f0f54a95_0_136"/>
          <p:cNvSpPr txBox="1"/>
          <p:nvPr/>
        </p:nvSpPr>
        <p:spPr>
          <a:xfrm>
            <a:off x="686100" y="924250"/>
            <a:ext cx="11338200" cy="5226000"/>
          </a:xfrm>
          <a:prstGeom prst="rect">
            <a:avLst/>
          </a:prstGeom>
          <a:noFill/>
          <a:ln>
            <a:noFill/>
          </a:ln>
        </p:spPr>
        <p:txBody>
          <a:bodyPr spcFirstLastPara="1" wrap="square" lIns="91425" tIns="45700" rIns="91425" bIns="45700" anchor="t" anchorCtr="0">
            <a:normAutofit/>
          </a:bodyPr>
          <a:lstStyle/>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5: Hoạch định nguồn lực(Resource Planning)</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6: Lên kế hoạch môi trường kiểm thử (Test Environment)</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7: </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Lịch trình &amp; Dự toán(Schedule &amp; Estimation)</a:t>
            </a:r>
            <a:endParaRPr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endParaRPr>
          </a:p>
          <a:p>
            <a:pPr marL="1600200" lvl="3" indent="-342900" algn="l" rtl="0">
              <a:spcBef>
                <a:spcPts val="0"/>
              </a:spcBef>
              <a:spcAft>
                <a:spcPts val="0"/>
              </a:spcAft>
              <a:buClr>
                <a:srgbClr val="FF5A33"/>
              </a:buClr>
              <a:buSzPts val="3600"/>
              <a:buFont typeface="Quattrocento Sans" panose="020B0502050000020003"/>
              <a:buChar char="✔"/>
            </a:pP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Bước 8: </a:t>
            </a:r>
            <a:r>
              <a:rPr lang="en-US" sz="360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Xác định sản phẩm kiểm thử(Determine Test Deliverables)</a:t>
            </a:r>
            <a:endParaRPr sz="3600">
              <a:solidFill>
                <a:srgbClr val="333333"/>
              </a:solidFill>
              <a:highlight>
                <a:schemeClr val="lt1"/>
              </a:highlight>
              <a:latin typeface="Quattrocento Sans" panose="020B0502050000020003"/>
              <a:ea typeface="Quattrocento Sans" panose="020B0502050000020003"/>
              <a:cs typeface="Quattrocento Sans" panose="020B0502050000020003"/>
              <a:sym typeface="Quattrocento Sans" panose="020B0502050000020003"/>
            </a:endParaRPr>
          </a:p>
        </p:txBody>
      </p:sp>
    </p:spTree>
  </p:cSld>
  <p:clrMapOvr>
    <a:masterClrMapping/>
  </p:clrMapOvr>
  <mc:AlternateContent xmlns:mc="http://schemas.openxmlformats.org/markup-compatibility/2006">
    <mc:Choice xmlns:p14="http://schemas.microsoft.com/office/powerpoint/2010/main" Requires="p14">
      <p:transition spd="slow" p14:dur="100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69">
                                            <p:txEl>
                                              <p:pRg st="0" end="0"/>
                                            </p:txEl>
                                          </p:spTgt>
                                        </p:tgtEl>
                                        <p:attrNameLst>
                                          <p:attrName>style.visibility</p:attrName>
                                        </p:attrNameLst>
                                      </p:cBhvr>
                                      <p:to>
                                        <p:strVal val="visible"/>
                                      </p:to>
                                    </p:set>
                                    <p:anim calcmode="lin" valueType="num">
                                      <p:cBhvr additive="base">
                                        <p:cTn id="7" dur="1000"/>
                                        <p:tgtEl>
                                          <p:spTgt spid="269">
                                            <p:txEl>
                                              <p:pRg st="0" end="0"/>
                                            </p:txEl>
                                          </p:spTgt>
                                        </p:tgtEl>
                                        <p:attrNameLst>
                                          <p:attrName>ppt_x</p:attrName>
                                        </p:attrNameLst>
                                      </p:cBhvr>
                                      <p:tavLst>
                                        <p:tav tm="0" fmla="">
                                          <p:val>
                                            <p:strVal val="#ppt_x-1"/>
                                          </p:val>
                                        </p:tav>
                                        <p:tav tm="100000" fmla="">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9">
                                            <p:txEl>
                                              <p:pRg st="1" end="1"/>
                                            </p:txEl>
                                          </p:spTgt>
                                        </p:tgtEl>
                                        <p:attrNameLst>
                                          <p:attrName>style.visibility</p:attrName>
                                        </p:attrNameLst>
                                      </p:cBhvr>
                                      <p:to>
                                        <p:strVal val="visible"/>
                                      </p:to>
                                    </p:set>
                                    <p:anim calcmode="lin" valueType="num">
                                      <p:cBhvr additive="base">
                                        <p:cTn id="12" dur="1000"/>
                                        <p:tgtEl>
                                          <p:spTgt spid="269">
                                            <p:txEl>
                                              <p:pRg st="1" end="1"/>
                                            </p:txEl>
                                          </p:spTgt>
                                        </p:tgtEl>
                                        <p:attrNameLst>
                                          <p:attrName>ppt_x</p:attrName>
                                        </p:attrNameLst>
                                      </p:cBhvr>
                                      <p:tavLst>
                                        <p:tav tm="0" fmla="">
                                          <p:val>
                                            <p:strVal val="#ppt_x-1"/>
                                          </p:val>
                                        </p:tav>
                                        <p:tav tm="100000" fmla="">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69">
                                            <p:txEl>
                                              <p:pRg st="2" end="2"/>
                                            </p:txEl>
                                          </p:spTgt>
                                        </p:tgtEl>
                                        <p:attrNameLst>
                                          <p:attrName>style.visibility</p:attrName>
                                        </p:attrNameLst>
                                      </p:cBhvr>
                                      <p:to>
                                        <p:strVal val="visible"/>
                                      </p:to>
                                    </p:set>
                                    <p:anim calcmode="lin" valueType="num">
                                      <p:cBhvr additive="base">
                                        <p:cTn id="17" dur="1000"/>
                                        <p:tgtEl>
                                          <p:spTgt spid="269">
                                            <p:txEl>
                                              <p:pRg st="2" end="2"/>
                                            </p:txEl>
                                          </p:spTgt>
                                        </p:tgtEl>
                                        <p:attrNameLst>
                                          <p:attrName>ppt_x</p:attrName>
                                        </p:attrNameLst>
                                      </p:cBhvr>
                                      <p:tavLst>
                                        <p:tav tm="0" fmla="">
                                          <p:val>
                                            <p:strVal val="#ppt_x-1"/>
                                          </p:val>
                                        </p:tav>
                                        <p:tav tm="100000" fmla="">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269">
                                            <p:txEl>
                                              <p:pRg st="3" end="3"/>
                                            </p:txEl>
                                          </p:spTgt>
                                        </p:tgtEl>
                                        <p:attrNameLst>
                                          <p:attrName>style.visibility</p:attrName>
                                        </p:attrNameLst>
                                      </p:cBhvr>
                                      <p:to>
                                        <p:strVal val="visible"/>
                                      </p:to>
                                    </p:set>
                                    <p:anim calcmode="lin" valueType="num">
                                      <p:cBhvr additive="base">
                                        <p:cTn id="22" dur="1000"/>
                                        <p:tgtEl>
                                          <p:spTgt spid="269">
                                            <p:txEl>
                                              <p:pRg st="3" end="3"/>
                                            </p:txEl>
                                          </p:spTgt>
                                        </p:tgtEl>
                                        <p:attrNameLst>
                                          <p:attrName>ppt_x</p:attrName>
                                        </p:attrNameLst>
                                      </p:cBhvr>
                                      <p:tavLst>
                                        <p:tav tm="0" fmla="">
                                          <p:val>
                                            <p:strVal val="#ppt_x-1"/>
                                          </p:val>
                                        </p:tav>
                                        <p:tav tm="100000" fmla="">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15911</Words>
  <Application>WPS Presentation</Application>
  <PresentationFormat/>
  <Paragraphs>501</Paragraphs>
  <Slides>65</Slides>
  <Notes>0</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65</vt:i4>
      </vt:variant>
    </vt:vector>
  </HeadingPairs>
  <TitlesOfParts>
    <vt:vector size="79" baseType="lpstr">
      <vt:lpstr>Arial</vt:lpstr>
      <vt:lpstr>SimSun</vt:lpstr>
      <vt:lpstr>Wingdings</vt:lpstr>
      <vt:lpstr>Arial</vt:lpstr>
      <vt:lpstr>Calibri</vt:lpstr>
      <vt:lpstr>Quattrocento Sans</vt:lpstr>
      <vt:lpstr>Noto Sans Symbols</vt:lpstr>
      <vt:lpstr>Noto Sans</vt:lpstr>
      <vt:lpstr>Roboto</vt:lpstr>
      <vt:lpstr>Courier New</vt:lpstr>
      <vt:lpstr>Microsoft YaHei</vt:lpstr>
      <vt:lpstr>Arial Unicode MS</vt:lpstr>
      <vt:lpstr>Custom Design</vt:lpstr>
      <vt:lpstr>Custom Design</vt:lpstr>
      <vt:lpstr>kiểm thử cơ bản(P1)</vt:lpstr>
      <vt:lpstr>Nội dung</vt:lpstr>
      <vt:lpstr>PowerPoint 演示文稿</vt:lpstr>
      <vt:lpstr>test plan</vt:lpstr>
      <vt:lpstr>test plan</vt:lpstr>
      <vt:lpstr>test plan</vt:lpstr>
      <vt:lpstr>test plan</vt:lpstr>
      <vt:lpstr>test plan</vt:lpstr>
      <vt:lpstr>blackbox testing</vt:lpstr>
      <vt:lpstr>blackbox testing</vt:lpstr>
      <vt:lpstr>analyze the product</vt:lpstr>
      <vt:lpstr>analyze the product</vt:lpstr>
      <vt:lpstr>analyze the product</vt:lpstr>
      <vt:lpstr>analyze the product</vt:lpstr>
      <vt:lpstr>design test strategy</vt:lpstr>
      <vt:lpstr>design test strategy</vt:lpstr>
      <vt:lpstr>design test strategy</vt:lpstr>
      <vt:lpstr>design test strategy</vt:lpstr>
      <vt:lpstr>design test strategy</vt:lpstr>
      <vt:lpstr>design test strategy</vt:lpstr>
      <vt:lpstr>design test strategy</vt:lpstr>
      <vt:lpstr>design test strategy</vt:lpstr>
      <vt:lpstr>design test strategy</vt:lpstr>
      <vt:lpstr>design test strategy</vt:lpstr>
      <vt:lpstr>design test strategy</vt:lpstr>
      <vt:lpstr>design test strategy</vt:lpstr>
      <vt:lpstr>design test strategy</vt:lpstr>
      <vt:lpstr>design test strategy</vt:lpstr>
      <vt:lpstr>design test strategy</vt:lpstr>
      <vt:lpstr>define test objectives</vt:lpstr>
      <vt:lpstr>define test objectives</vt:lpstr>
      <vt:lpstr>design test strategy</vt:lpstr>
      <vt:lpstr>Tóm tắt bài học</vt:lpstr>
      <vt:lpstr>Nội dung bài học tiếp theo</vt:lpstr>
      <vt:lpstr>PowerPoint 演示文稿</vt:lpstr>
      <vt:lpstr>kiểm thử cơ bản(P2)</vt:lpstr>
      <vt:lpstr>Nội dung</vt:lpstr>
      <vt:lpstr>define test criteria</vt:lpstr>
      <vt:lpstr>define test objectives</vt:lpstr>
      <vt:lpstr>define test objectives</vt:lpstr>
      <vt:lpstr>define test objectives</vt:lpstr>
      <vt:lpstr>define test objectives</vt:lpstr>
      <vt:lpstr>define test objectives</vt:lpstr>
      <vt:lpstr>define test objectives</vt:lpstr>
      <vt:lpstr>define test objectives</vt:lpstr>
      <vt:lpstr>resource planning</vt:lpstr>
      <vt:lpstr>resource planning</vt:lpstr>
      <vt:lpstr>resource planning</vt:lpstr>
      <vt:lpstr>resource planning</vt:lpstr>
      <vt:lpstr>resource planning</vt:lpstr>
      <vt:lpstr>resource planning</vt:lpstr>
      <vt:lpstr>plan test environment</vt:lpstr>
      <vt:lpstr>plan test environment</vt:lpstr>
      <vt:lpstr>plan test environment</vt:lpstr>
      <vt:lpstr>plan test environment</vt:lpstr>
      <vt:lpstr>schedule and estimation</vt:lpstr>
      <vt:lpstr>schedule and estimation</vt:lpstr>
      <vt:lpstr>schedule and estimation</vt:lpstr>
      <vt:lpstr>test deliverables</vt:lpstr>
      <vt:lpstr>test deliverables</vt:lpstr>
      <vt:lpstr>test deliverables</vt:lpstr>
      <vt:lpstr>test deliverables</vt:lpstr>
      <vt:lpstr>Tóm tắt bài học</vt:lpstr>
      <vt:lpstr>Nội dung bài học tiếp theo</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kiểm thử cơ bản(P1)</dc:title>
  <dc:creator>Hans</dc:creator>
  <cp:lastModifiedBy>Nguyen Thanh Ha (FPL HCM)</cp:lastModifiedBy>
  <cp:revision>1</cp:revision>
  <dcterms:created xsi:type="dcterms:W3CDTF">2023-02-16T09:35:57Z</dcterms:created>
  <dcterms:modified xsi:type="dcterms:W3CDTF">2023-02-16T09:35:58Z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1033-11.2.0.9739</vt:lpwstr>
  </property>
</Properties>
</file>